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67" r:id="rId5"/>
    <p:sldId id="256" r:id="rId6"/>
    <p:sldId id="259" r:id="rId7"/>
    <p:sldId id="269" r:id="rId8"/>
    <p:sldId id="268" r:id="rId9"/>
    <p:sldId id="262" r:id="rId10"/>
    <p:sldId id="263" r:id="rId11"/>
    <p:sldId id="264" r:id="rId12"/>
    <p:sldId id="257" r:id="rId13"/>
    <p:sldId id="261" r:id="rId14"/>
    <p:sldId id="266" r:id="rId15"/>
    <p:sldId id="265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  <a:srgbClr val="B8A1FF"/>
    <a:srgbClr val="A7FF00"/>
    <a:srgbClr val="43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1C0A52-DB2A-4E0C-8733-F965BEC8138D}" v="815" dt="2021-11-26T07:56:11.958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21" autoAdjust="0"/>
    <p:restoredTop sz="95820"/>
  </p:normalViewPr>
  <p:slideViewPr>
    <p:cSldViewPr snapToGrid="0">
      <p:cViewPr varScale="1">
        <p:scale>
          <a:sx n="107" d="100"/>
          <a:sy n="107" d="100"/>
        </p:scale>
        <p:origin x="92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my Mil" userId="fb26a7d7-878e-4324-9e77-4a613a79da9f" providerId="ADAL" clId="{E9AAED35-3F7F-F949-8E94-71957A9C2690}"/>
    <pc:docChg chg="custSel modSld">
      <pc:chgData name="Romy Mil" userId="fb26a7d7-878e-4324-9e77-4a613a79da9f" providerId="ADAL" clId="{E9AAED35-3F7F-F949-8E94-71957A9C2690}" dt="2021-11-22T16:14:01.760" v="289" actId="1076"/>
      <pc:docMkLst>
        <pc:docMk/>
      </pc:docMkLst>
      <pc:sldChg chg="modSp mod">
        <pc:chgData name="Romy Mil" userId="fb26a7d7-878e-4324-9e77-4a613a79da9f" providerId="ADAL" clId="{E9AAED35-3F7F-F949-8E94-71957A9C2690}" dt="2021-11-22T16:13:15.431" v="105" actId="20577"/>
        <pc:sldMkLst>
          <pc:docMk/>
          <pc:sldMk cId="4104890735" sldId="257"/>
        </pc:sldMkLst>
        <pc:spChg chg="mod">
          <ac:chgData name="Romy Mil" userId="fb26a7d7-878e-4324-9e77-4a613a79da9f" providerId="ADAL" clId="{E9AAED35-3F7F-F949-8E94-71957A9C2690}" dt="2021-11-22T16:13:15.431" v="105" actId="20577"/>
          <ac:spMkLst>
            <pc:docMk/>
            <pc:sldMk cId="4104890735" sldId="257"/>
            <ac:spMk id="12" creationId="{EEE98EE3-D401-45BE-9D47-6E80BEAC2669}"/>
          </ac:spMkLst>
        </pc:spChg>
      </pc:sldChg>
      <pc:sldChg chg="addSp modSp mod">
        <pc:chgData name="Romy Mil" userId="fb26a7d7-878e-4324-9e77-4a613a79da9f" providerId="ADAL" clId="{E9AAED35-3F7F-F949-8E94-71957A9C2690}" dt="2021-11-22T16:14:01.760" v="289" actId="1076"/>
        <pc:sldMkLst>
          <pc:docMk/>
          <pc:sldMk cId="98837510" sldId="264"/>
        </pc:sldMkLst>
        <pc:spChg chg="add mod">
          <ac:chgData name="Romy Mil" userId="fb26a7d7-878e-4324-9e77-4a613a79da9f" providerId="ADAL" clId="{E9AAED35-3F7F-F949-8E94-71957A9C2690}" dt="2021-11-22T16:14:01.760" v="289" actId="1076"/>
          <ac:spMkLst>
            <pc:docMk/>
            <pc:sldMk cId="98837510" sldId="264"/>
            <ac:spMk id="3" creationId="{93F33912-709F-294B-90E3-FA18E70169DA}"/>
          </ac:spMkLst>
        </pc:spChg>
      </pc:sldChg>
    </pc:docChg>
  </pc:docChgLst>
  <pc:docChgLst>
    <pc:chgData name="Thomas Noordeloos" userId="df9f46e9-7760-4f6a-814f-9e8180d7b46a" providerId="ADAL" clId="{261C0A52-DB2A-4E0C-8733-F965BEC8138D}"/>
    <pc:docChg chg="undo custSel addSld delSld modSld sldOrd">
      <pc:chgData name="Thomas Noordeloos" userId="df9f46e9-7760-4f6a-814f-9e8180d7b46a" providerId="ADAL" clId="{261C0A52-DB2A-4E0C-8733-F965BEC8138D}" dt="2021-11-26T07:56:11.959" v="1235"/>
      <pc:docMkLst>
        <pc:docMk/>
      </pc:docMkLst>
      <pc:sldChg chg="modSp mod">
        <pc:chgData name="Thomas Noordeloos" userId="df9f46e9-7760-4f6a-814f-9e8180d7b46a" providerId="ADAL" clId="{261C0A52-DB2A-4E0C-8733-F965BEC8138D}" dt="2021-11-26T07:32:55.719" v="507" actId="20577"/>
        <pc:sldMkLst>
          <pc:docMk/>
          <pc:sldMk cId="2859079353" sldId="256"/>
        </pc:sldMkLst>
        <pc:spChg chg="mod">
          <ac:chgData name="Thomas Noordeloos" userId="df9f46e9-7760-4f6a-814f-9e8180d7b46a" providerId="ADAL" clId="{261C0A52-DB2A-4E0C-8733-F965BEC8138D}" dt="2021-11-25T10:29:48.737" v="359" actId="12"/>
          <ac:spMkLst>
            <pc:docMk/>
            <pc:sldMk cId="2859079353" sldId="256"/>
            <ac:spMk id="5" creationId="{D3700955-4AB3-462E-A398-76CFA58BDAB0}"/>
          </ac:spMkLst>
        </pc:spChg>
        <pc:spChg chg="mod">
          <ac:chgData name="Thomas Noordeloos" userId="df9f46e9-7760-4f6a-814f-9e8180d7b46a" providerId="ADAL" clId="{261C0A52-DB2A-4E0C-8733-F965BEC8138D}" dt="2021-11-26T07:32:55.719" v="507" actId="20577"/>
          <ac:spMkLst>
            <pc:docMk/>
            <pc:sldMk cId="2859079353" sldId="256"/>
            <ac:spMk id="6" creationId="{81B96BA2-902A-4078-8942-E8A2417A9A29}"/>
          </ac:spMkLst>
        </pc:spChg>
        <pc:spChg chg="mod">
          <ac:chgData name="Thomas Noordeloos" userId="df9f46e9-7760-4f6a-814f-9e8180d7b46a" providerId="ADAL" clId="{261C0A52-DB2A-4E0C-8733-F965BEC8138D}" dt="2021-11-25T10:29:23.713" v="355" actId="12"/>
          <ac:spMkLst>
            <pc:docMk/>
            <pc:sldMk cId="2859079353" sldId="256"/>
            <ac:spMk id="10" creationId="{60253159-9685-4938-B8A7-8D90D4ABB2F1}"/>
          </ac:spMkLst>
        </pc:spChg>
      </pc:sldChg>
      <pc:sldChg chg="modSp mod ord">
        <pc:chgData name="Thomas Noordeloos" userId="df9f46e9-7760-4f6a-814f-9e8180d7b46a" providerId="ADAL" clId="{261C0A52-DB2A-4E0C-8733-F965BEC8138D}" dt="2021-11-25T11:17:39.571" v="485" actId="948"/>
        <pc:sldMkLst>
          <pc:docMk/>
          <pc:sldMk cId="4104890735" sldId="257"/>
        </pc:sldMkLst>
        <pc:spChg chg="mod">
          <ac:chgData name="Thomas Noordeloos" userId="df9f46e9-7760-4f6a-814f-9e8180d7b46a" providerId="ADAL" clId="{261C0A52-DB2A-4E0C-8733-F965BEC8138D}" dt="2021-11-25T07:52:04.294" v="1" actId="6549"/>
          <ac:spMkLst>
            <pc:docMk/>
            <pc:sldMk cId="4104890735" sldId="257"/>
            <ac:spMk id="4" creationId="{7E256807-68E5-45A0-8DD0-5696A7E4E94A}"/>
          </ac:spMkLst>
        </pc:spChg>
        <pc:spChg chg="mod">
          <ac:chgData name="Thomas Noordeloos" userId="df9f46e9-7760-4f6a-814f-9e8180d7b46a" providerId="ADAL" clId="{261C0A52-DB2A-4E0C-8733-F965BEC8138D}" dt="2021-11-25T11:17:39.571" v="485" actId="948"/>
          <ac:spMkLst>
            <pc:docMk/>
            <pc:sldMk cId="4104890735" sldId="257"/>
            <ac:spMk id="12" creationId="{EEE98EE3-D401-45BE-9D47-6E80BEAC2669}"/>
          </ac:spMkLst>
        </pc:spChg>
      </pc:sldChg>
      <pc:sldChg chg="addSp delSp modSp mod modAnim">
        <pc:chgData name="Thomas Noordeloos" userId="df9f46e9-7760-4f6a-814f-9e8180d7b46a" providerId="ADAL" clId="{261C0A52-DB2A-4E0C-8733-F965BEC8138D}" dt="2021-11-25T10:50:11.835" v="439" actId="14100"/>
        <pc:sldMkLst>
          <pc:docMk/>
          <pc:sldMk cId="318625009" sldId="259"/>
        </pc:sldMkLst>
        <pc:spChg chg="mod">
          <ac:chgData name="Thomas Noordeloos" userId="df9f46e9-7760-4f6a-814f-9e8180d7b46a" providerId="ADAL" clId="{261C0A52-DB2A-4E0C-8733-F965BEC8138D}" dt="2021-11-25T10:30:23.999" v="384" actId="20577"/>
          <ac:spMkLst>
            <pc:docMk/>
            <pc:sldMk cId="318625009" sldId="259"/>
            <ac:spMk id="2" creationId="{4BFBDBC5-A344-AF4A-BB62-D4EE43685B46}"/>
          </ac:spMkLst>
        </pc:spChg>
        <pc:spChg chg="del mod">
          <ac:chgData name="Thomas Noordeloos" userId="df9f46e9-7760-4f6a-814f-9e8180d7b46a" providerId="ADAL" clId="{261C0A52-DB2A-4E0C-8733-F965BEC8138D}" dt="2021-11-25T10:30:26.888" v="385" actId="478"/>
          <ac:spMkLst>
            <pc:docMk/>
            <pc:sldMk cId="318625009" sldId="259"/>
            <ac:spMk id="6" creationId="{A785BC62-5375-7B46-B486-0386FFFA0964}"/>
          </ac:spMkLst>
        </pc:spChg>
        <pc:graphicFrameChg chg="add mod modGraphic">
          <ac:chgData name="Thomas Noordeloos" userId="df9f46e9-7760-4f6a-814f-9e8180d7b46a" providerId="ADAL" clId="{261C0A52-DB2A-4E0C-8733-F965BEC8138D}" dt="2021-11-25T10:48:16.691" v="425" actId="1076"/>
          <ac:graphicFrameMkLst>
            <pc:docMk/>
            <pc:sldMk cId="318625009" sldId="259"/>
            <ac:graphicFrameMk id="4" creationId="{DF91B2F5-6D98-40FA-BB65-23FD40E722CE}"/>
          </ac:graphicFrameMkLst>
        </pc:graphicFrameChg>
        <pc:graphicFrameChg chg="add mod modGraphic">
          <ac:chgData name="Thomas Noordeloos" userId="df9f46e9-7760-4f6a-814f-9e8180d7b46a" providerId="ADAL" clId="{261C0A52-DB2A-4E0C-8733-F965BEC8138D}" dt="2021-11-25T10:50:11.835" v="439" actId="14100"/>
          <ac:graphicFrameMkLst>
            <pc:docMk/>
            <pc:sldMk cId="318625009" sldId="259"/>
            <ac:graphicFrameMk id="9" creationId="{9BA73EA0-722B-4092-B851-8C20CA5F3CD3}"/>
          </ac:graphicFrameMkLst>
        </pc:graphicFrameChg>
        <pc:picChg chg="add del">
          <ac:chgData name="Thomas Noordeloos" userId="df9f46e9-7760-4f6a-814f-9e8180d7b46a" providerId="ADAL" clId="{261C0A52-DB2A-4E0C-8733-F965BEC8138D}" dt="2021-11-25T10:30:56.922" v="387"/>
          <ac:picMkLst>
            <pc:docMk/>
            <pc:sldMk cId="318625009" sldId="259"/>
            <ac:picMk id="3" creationId="{D77845DA-8BD4-4E79-952B-4EE8EF95F451}"/>
          </ac:picMkLst>
        </pc:picChg>
        <pc:picChg chg="add del mod">
          <ac:chgData name="Thomas Noordeloos" userId="df9f46e9-7760-4f6a-814f-9e8180d7b46a" providerId="ADAL" clId="{261C0A52-DB2A-4E0C-8733-F965BEC8138D}" dt="2021-11-25T10:49:09.980" v="431" actId="478"/>
          <ac:picMkLst>
            <pc:docMk/>
            <pc:sldMk cId="318625009" sldId="259"/>
            <ac:picMk id="7" creationId="{6C7AD6CE-B03D-4242-8A0F-55758DA62DA9}"/>
          </ac:picMkLst>
        </pc:picChg>
        <pc:picChg chg="add del">
          <ac:chgData name="Thomas Noordeloos" userId="df9f46e9-7760-4f6a-814f-9e8180d7b46a" providerId="ADAL" clId="{261C0A52-DB2A-4E0C-8733-F965BEC8138D}" dt="2021-11-25T10:46:35.747" v="410"/>
          <ac:picMkLst>
            <pc:docMk/>
            <pc:sldMk cId="318625009" sldId="259"/>
            <ac:picMk id="8" creationId="{28EDA0CD-C5D9-43FF-87C6-4EF04B62E873}"/>
          </ac:picMkLst>
        </pc:picChg>
        <pc:picChg chg="add del mod">
          <ac:chgData name="Thomas Noordeloos" userId="df9f46e9-7760-4f6a-814f-9e8180d7b46a" providerId="ADAL" clId="{261C0A52-DB2A-4E0C-8733-F965BEC8138D}" dt="2021-11-25T10:48:38.635" v="426" actId="478"/>
          <ac:picMkLst>
            <pc:docMk/>
            <pc:sldMk cId="318625009" sldId="259"/>
            <ac:picMk id="11" creationId="{579D404B-BEB7-4F4D-B7A5-67641BEECF4F}"/>
          </ac:picMkLst>
        </pc:picChg>
        <pc:picChg chg="add mod">
          <ac:chgData name="Thomas Noordeloos" userId="df9f46e9-7760-4f6a-814f-9e8180d7b46a" providerId="ADAL" clId="{261C0A52-DB2A-4E0C-8733-F965BEC8138D}" dt="2021-11-25T10:48:46.970" v="430" actId="14100"/>
          <ac:picMkLst>
            <pc:docMk/>
            <pc:sldMk cId="318625009" sldId="259"/>
            <ac:picMk id="13" creationId="{3B6023C9-B7E3-462C-892C-D2AE03E4AB40}"/>
          </ac:picMkLst>
        </pc:picChg>
        <pc:picChg chg="add mod">
          <ac:chgData name="Thomas Noordeloos" userId="df9f46e9-7760-4f6a-814f-9e8180d7b46a" providerId="ADAL" clId="{261C0A52-DB2A-4E0C-8733-F965BEC8138D}" dt="2021-11-25T10:49:21.163" v="435" actId="14100"/>
          <ac:picMkLst>
            <pc:docMk/>
            <pc:sldMk cId="318625009" sldId="259"/>
            <ac:picMk id="15" creationId="{C63FE923-26AC-4620-A120-D7242591F003}"/>
          </ac:picMkLst>
        </pc:picChg>
      </pc:sldChg>
      <pc:sldChg chg="ord">
        <pc:chgData name="Thomas Noordeloos" userId="df9f46e9-7760-4f6a-814f-9e8180d7b46a" providerId="ADAL" clId="{261C0A52-DB2A-4E0C-8733-F965BEC8138D}" dt="2021-11-26T07:55:50.518" v="1233"/>
        <pc:sldMkLst>
          <pc:docMk/>
          <pc:sldMk cId="2939759825" sldId="261"/>
        </pc:sldMkLst>
      </pc:sldChg>
      <pc:sldChg chg="addSp delSp modSp mod ord modAnim">
        <pc:chgData name="Thomas Noordeloos" userId="df9f46e9-7760-4f6a-814f-9e8180d7b46a" providerId="ADAL" clId="{261C0A52-DB2A-4E0C-8733-F965BEC8138D}" dt="2021-11-26T07:32:28.920" v="487" actId="20577"/>
        <pc:sldMkLst>
          <pc:docMk/>
          <pc:sldMk cId="2795955851" sldId="262"/>
        </pc:sldMkLst>
        <pc:spChg chg="mod">
          <ac:chgData name="Thomas Noordeloos" userId="df9f46e9-7760-4f6a-814f-9e8180d7b46a" providerId="ADAL" clId="{261C0A52-DB2A-4E0C-8733-F965BEC8138D}" dt="2021-11-25T09:42:30.546" v="178" actId="20577"/>
          <ac:spMkLst>
            <pc:docMk/>
            <pc:sldMk cId="2795955851" sldId="262"/>
            <ac:spMk id="4" creationId="{493E17EE-9C20-F44D-83CC-BACA4FE73713}"/>
          </ac:spMkLst>
        </pc:spChg>
        <pc:spChg chg="add mod">
          <ac:chgData name="Thomas Noordeloos" userId="df9f46e9-7760-4f6a-814f-9e8180d7b46a" providerId="ADAL" clId="{261C0A52-DB2A-4E0C-8733-F965BEC8138D}" dt="2021-11-26T07:32:28.920" v="487" actId="20577"/>
          <ac:spMkLst>
            <pc:docMk/>
            <pc:sldMk cId="2795955851" sldId="262"/>
            <ac:spMk id="8" creationId="{744C54A5-0A6D-4EB1-91DD-C1BCCD6425CB}"/>
          </ac:spMkLst>
        </pc:spChg>
        <pc:picChg chg="add del">
          <ac:chgData name="Thomas Noordeloos" userId="df9f46e9-7760-4f6a-814f-9e8180d7b46a" providerId="ADAL" clId="{261C0A52-DB2A-4E0C-8733-F965BEC8138D}" dt="2021-11-25T08:13:29.440" v="45" actId="478"/>
          <ac:picMkLst>
            <pc:docMk/>
            <pc:sldMk cId="2795955851" sldId="262"/>
            <ac:picMk id="6" creationId="{93D9F090-C135-0341-9D73-E74DF1391CE4}"/>
          </ac:picMkLst>
        </pc:picChg>
        <pc:picChg chg="add del mod">
          <ac:chgData name="Thomas Noordeloos" userId="df9f46e9-7760-4f6a-814f-9e8180d7b46a" providerId="ADAL" clId="{261C0A52-DB2A-4E0C-8733-F965BEC8138D}" dt="2021-11-25T08:10:26.900" v="43"/>
          <ac:picMkLst>
            <pc:docMk/>
            <pc:sldMk cId="2795955851" sldId="262"/>
            <ac:picMk id="1026" creationId="{B2561C22-5E7A-4A9E-97BC-DA3A3796F6A3}"/>
          </ac:picMkLst>
        </pc:picChg>
        <pc:picChg chg="add del mod">
          <ac:chgData name="Thomas Noordeloos" userId="df9f46e9-7760-4f6a-814f-9e8180d7b46a" providerId="ADAL" clId="{261C0A52-DB2A-4E0C-8733-F965BEC8138D}" dt="2021-11-25T10:51:54.004" v="454" actId="21"/>
          <ac:picMkLst>
            <pc:docMk/>
            <pc:sldMk cId="2795955851" sldId="262"/>
            <ac:picMk id="1028" creationId="{513BB54E-78FB-4D04-8197-F0BF4E10694B}"/>
          </ac:picMkLst>
        </pc:picChg>
      </pc:sldChg>
      <pc:sldChg chg="addSp delSp modSp mod modAnim">
        <pc:chgData name="Thomas Noordeloos" userId="df9f46e9-7760-4f6a-814f-9e8180d7b46a" providerId="ADAL" clId="{261C0A52-DB2A-4E0C-8733-F965BEC8138D}" dt="2021-11-25T09:57:37.386" v="351"/>
        <pc:sldMkLst>
          <pc:docMk/>
          <pc:sldMk cId="3539551558" sldId="263"/>
        </pc:sldMkLst>
        <pc:spChg chg="add mod">
          <ac:chgData name="Thomas Noordeloos" userId="df9f46e9-7760-4f6a-814f-9e8180d7b46a" providerId="ADAL" clId="{261C0A52-DB2A-4E0C-8733-F965BEC8138D}" dt="2021-11-25T09:55:41.721" v="339" actId="1076"/>
          <ac:spMkLst>
            <pc:docMk/>
            <pc:sldMk cId="3539551558" sldId="263"/>
            <ac:spMk id="5" creationId="{F6377D0C-13D8-4737-9C69-D61BA180087C}"/>
          </ac:spMkLst>
        </pc:spChg>
        <pc:spChg chg="add mod">
          <ac:chgData name="Thomas Noordeloos" userId="df9f46e9-7760-4f6a-814f-9e8180d7b46a" providerId="ADAL" clId="{261C0A52-DB2A-4E0C-8733-F965BEC8138D}" dt="2021-11-25T09:52:20.651" v="241" actId="1076"/>
          <ac:spMkLst>
            <pc:docMk/>
            <pc:sldMk cId="3539551558" sldId="263"/>
            <ac:spMk id="7" creationId="{5CAC0A3D-FAB6-431F-AD61-D3585C1A3B2A}"/>
          </ac:spMkLst>
        </pc:spChg>
        <pc:spChg chg="add mod">
          <ac:chgData name="Thomas Noordeloos" userId="df9f46e9-7760-4f6a-814f-9e8180d7b46a" providerId="ADAL" clId="{261C0A52-DB2A-4E0C-8733-F965BEC8138D}" dt="2021-11-25T09:53:01.791" v="248" actId="164"/>
          <ac:spMkLst>
            <pc:docMk/>
            <pc:sldMk cId="3539551558" sldId="263"/>
            <ac:spMk id="10" creationId="{96722BFA-5B47-4879-9AED-1EB9F65A0593}"/>
          </ac:spMkLst>
        </pc:spChg>
        <pc:spChg chg="add del mod">
          <ac:chgData name="Thomas Noordeloos" userId="df9f46e9-7760-4f6a-814f-9e8180d7b46a" providerId="ADAL" clId="{261C0A52-DB2A-4E0C-8733-F965BEC8138D}" dt="2021-11-25T09:54:27.627" v="280" actId="478"/>
          <ac:spMkLst>
            <pc:docMk/>
            <pc:sldMk cId="3539551558" sldId="263"/>
            <ac:spMk id="12" creationId="{3D29EFBE-E5C7-4806-A4EA-8980B7A55200}"/>
          </ac:spMkLst>
        </pc:spChg>
        <pc:spChg chg="del mod topLvl">
          <ac:chgData name="Thomas Noordeloos" userId="df9f46e9-7760-4f6a-814f-9e8180d7b46a" providerId="ADAL" clId="{261C0A52-DB2A-4E0C-8733-F965BEC8138D}" dt="2021-11-25T09:57:14.433" v="348" actId="478"/>
          <ac:spMkLst>
            <pc:docMk/>
            <pc:sldMk cId="3539551558" sldId="263"/>
            <ac:spMk id="15" creationId="{C2243699-8680-4862-BE9D-F8D20BEE13D7}"/>
          </ac:spMkLst>
        </pc:spChg>
        <pc:spChg chg="del mod">
          <ac:chgData name="Thomas Noordeloos" userId="df9f46e9-7760-4f6a-814f-9e8180d7b46a" providerId="ADAL" clId="{261C0A52-DB2A-4E0C-8733-F965BEC8138D}" dt="2021-11-25T09:56:49.873" v="344" actId="478"/>
          <ac:spMkLst>
            <pc:docMk/>
            <pc:sldMk cId="3539551558" sldId="263"/>
            <ac:spMk id="17" creationId="{7F7BC421-B3C4-45CC-8009-6DBCA7DD12D7}"/>
          </ac:spMkLst>
        </pc:spChg>
        <pc:grpChg chg="add mod">
          <ac:chgData name="Thomas Noordeloos" userId="df9f46e9-7760-4f6a-814f-9e8180d7b46a" providerId="ADAL" clId="{261C0A52-DB2A-4E0C-8733-F965BEC8138D}" dt="2021-11-25T09:53:01.791" v="248" actId="164"/>
          <ac:grpSpMkLst>
            <pc:docMk/>
            <pc:sldMk cId="3539551558" sldId="263"/>
            <ac:grpSpMk id="8" creationId="{C5A20F76-7DF8-4F81-8ABF-90C4BF7251C7}"/>
          </ac:grpSpMkLst>
        </pc:grpChg>
        <pc:grpChg chg="add mod">
          <ac:chgData name="Thomas Noordeloos" userId="df9f46e9-7760-4f6a-814f-9e8180d7b46a" providerId="ADAL" clId="{261C0A52-DB2A-4E0C-8733-F965BEC8138D}" dt="2021-11-25T09:53:07.936" v="249" actId="167"/>
          <ac:grpSpMkLst>
            <pc:docMk/>
            <pc:sldMk cId="3539551558" sldId="263"/>
            <ac:grpSpMk id="11" creationId="{F4E9E5CD-3D98-416C-90FA-C7FFC17E3D5D}"/>
          </ac:grpSpMkLst>
        </pc:grpChg>
        <pc:grpChg chg="add del mod">
          <ac:chgData name="Thomas Noordeloos" userId="df9f46e9-7760-4f6a-814f-9e8180d7b46a" providerId="ADAL" clId="{261C0A52-DB2A-4E0C-8733-F965BEC8138D}" dt="2021-11-25T09:57:14.433" v="348" actId="478"/>
          <ac:grpSpMkLst>
            <pc:docMk/>
            <pc:sldMk cId="3539551558" sldId="263"/>
            <ac:grpSpMk id="13" creationId="{D63A5353-BEE9-4CD4-B392-2B2596D87F77}"/>
          </ac:grpSpMkLst>
        </pc:grpChg>
        <pc:grpChg chg="del mod">
          <ac:chgData name="Thomas Noordeloos" userId="df9f46e9-7760-4f6a-814f-9e8180d7b46a" providerId="ADAL" clId="{261C0A52-DB2A-4E0C-8733-F965BEC8138D}" dt="2021-11-25T09:56:49.873" v="344" actId="478"/>
          <ac:grpSpMkLst>
            <pc:docMk/>
            <pc:sldMk cId="3539551558" sldId="263"/>
            <ac:grpSpMk id="14" creationId="{C0A37823-00C0-4277-9445-A84FC7F8F92C}"/>
          </ac:grpSpMkLst>
        </pc:grpChg>
        <pc:picChg chg="add mod">
          <ac:chgData name="Thomas Noordeloos" userId="df9f46e9-7760-4f6a-814f-9e8180d7b46a" providerId="ADAL" clId="{261C0A52-DB2A-4E0C-8733-F965BEC8138D}" dt="2021-11-25T09:52:20.651" v="241" actId="1076"/>
          <ac:picMkLst>
            <pc:docMk/>
            <pc:sldMk cId="3539551558" sldId="263"/>
            <ac:picMk id="3" creationId="{F4D7E151-0484-47F9-9BC5-39B93685BE5E}"/>
          </ac:picMkLst>
        </pc:picChg>
        <pc:picChg chg="add del mod">
          <ac:chgData name="Thomas Noordeloos" userId="df9f46e9-7760-4f6a-814f-9e8180d7b46a" providerId="ADAL" clId="{261C0A52-DB2A-4E0C-8733-F965BEC8138D}" dt="2021-11-25T09:49:11.735" v="207"/>
          <ac:picMkLst>
            <pc:docMk/>
            <pc:sldMk cId="3539551558" sldId="263"/>
            <ac:picMk id="4" creationId="{EFA17F5B-1876-4EE1-987F-539AFA4AE047}"/>
          </ac:picMkLst>
        </pc:picChg>
        <pc:picChg chg="add mod">
          <ac:chgData name="Thomas Noordeloos" userId="df9f46e9-7760-4f6a-814f-9e8180d7b46a" providerId="ADAL" clId="{261C0A52-DB2A-4E0C-8733-F965BEC8138D}" dt="2021-11-25T09:57:07.471" v="346" actId="166"/>
          <ac:picMkLst>
            <pc:docMk/>
            <pc:sldMk cId="3539551558" sldId="263"/>
            <ac:picMk id="6" creationId="{BEAEF69E-CF10-41B7-B55E-0BF62F061E54}"/>
          </ac:picMkLst>
        </pc:picChg>
        <pc:picChg chg="add mod">
          <ac:chgData name="Thomas Noordeloos" userId="df9f46e9-7760-4f6a-814f-9e8180d7b46a" providerId="ADAL" clId="{261C0A52-DB2A-4E0C-8733-F965BEC8138D}" dt="2021-11-25T09:57:07.471" v="346" actId="166"/>
          <ac:picMkLst>
            <pc:docMk/>
            <pc:sldMk cId="3539551558" sldId="263"/>
            <ac:picMk id="9" creationId="{4A31633B-EFE3-408C-B0D2-A839B1ED6C4C}"/>
          </ac:picMkLst>
        </pc:picChg>
        <pc:picChg chg="mod topLvl">
          <ac:chgData name="Thomas Noordeloos" userId="df9f46e9-7760-4f6a-814f-9e8180d7b46a" providerId="ADAL" clId="{261C0A52-DB2A-4E0C-8733-F965BEC8138D}" dt="2021-11-25T09:57:22.128" v="349" actId="1076"/>
          <ac:picMkLst>
            <pc:docMk/>
            <pc:sldMk cId="3539551558" sldId="263"/>
            <ac:picMk id="16" creationId="{848AE431-2B84-4208-A423-983B61B27569}"/>
          </ac:picMkLst>
        </pc:picChg>
      </pc:sldChg>
      <pc:sldChg chg="addSp modSp">
        <pc:chgData name="Thomas Noordeloos" userId="df9f46e9-7760-4f6a-814f-9e8180d7b46a" providerId="ADAL" clId="{261C0A52-DB2A-4E0C-8733-F965BEC8138D}" dt="2021-11-26T07:55:38.808" v="1229" actId="1440"/>
        <pc:sldMkLst>
          <pc:docMk/>
          <pc:sldMk cId="98837510" sldId="264"/>
        </pc:sldMkLst>
        <pc:picChg chg="add mod">
          <ac:chgData name="Thomas Noordeloos" userId="df9f46e9-7760-4f6a-814f-9e8180d7b46a" providerId="ADAL" clId="{261C0A52-DB2A-4E0C-8733-F965BEC8138D}" dt="2021-11-26T07:55:38.808" v="1229" actId="1440"/>
          <ac:picMkLst>
            <pc:docMk/>
            <pc:sldMk cId="98837510" sldId="264"/>
            <ac:picMk id="2050" creationId="{2A14AA2F-54E1-42C3-A367-E53A144D5360}"/>
          </ac:picMkLst>
        </pc:picChg>
      </pc:sldChg>
      <pc:sldChg chg="addSp delSp modSp mod ord">
        <pc:chgData name="Thomas Noordeloos" userId="df9f46e9-7760-4f6a-814f-9e8180d7b46a" providerId="ADAL" clId="{261C0A52-DB2A-4E0C-8733-F965BEC8138D}" dt="2021-11-26T07:56:11.959" v="1235"/>
        <pc:sldMkLst>
          <pc:docMk/>
          <pc:sldMk cId="604669550" sldId="265"/>
        </pc:sldMkLst>
        <pc:spChg chg="add del">
          <ac:chgData name="Thomas Noordeloos" userId="df9f46e9-7760-4f6a-814f-9e8180d7b46a" providerId="ADAL" clId="{261C0A52-DB2A-4E0C-8733-F965BEC8138D}" dt="2021-11-26T07:36:25.122" v="509" actId="22"/>
          <ac:spMkLst>
            <pc:docMk/>
            <pc:sldMk cId="604669550" sldId="265"/>
            <ac:spMk id="4" creationId="{94EDC925-87F1-4D28-8C3E-627ED47CF5CF}"/>
          </ac:spMkLst>
        </pc:spChg>
        <pc:spChg chg="add mod">
          <ac:chgData name="Thomas Noordeloos" userId="df9f46e9-7760-4f6a-814f-9e8180d7b46a" providerId="ADAL" clId="{261C0A52-DB2A-4E0C-8733-F965BEC8138D}" dt="2021-11-26T07:38:54.214" v="531" actId="207"/>
          <ac:spMkLst>
            <pc:docMk/>
            <pc:sldMk cId="604669550" sldId="265"/>
            <ac:spMk id="6" creationId="{165CD2BA-BB5A-4373-8331-1FEF4B5A2786}"/>
          </ac:spMkLst>
        </pc:spChg>
        <pc:spChg chg="add mod">
          <ac:chgData name="Thomas Noordeloos" userId="df9f46e9-7760-4f6a-814f-9e8180d7b46a" providerId="ADAL" clId="{261C0A52-DB2A-4E0C-8733-F965BEC8138D}" dt="2021-11-26T07:39:01.637" v="533" actId="113"/>
          <ac:spMkLst>
            <pc:docMk/>
            <pc:sldMk cId="604669550" sldId="265"/>
            <ac:spMk id="8" creationId="{A144DF80-C2C5-4D58-801D-7683F76EA991}"/>
          </ac:spMkLst>
        </pc:spChg>
      </pc:sldChg>
      <pc:sldChg chg="addSp modSp mod">
        <pc:chgData name="Thomas Noordeloos" userId="df9f46e9-7760-4f6a-814f-9e8180d7b46a" providerId="ADAL" clId="{261C0A52-DB2A-4E0C-8733-F965BEC8138D}" dt="2021-11-26T07:53:10.668" v="1225" actId="1076"/>
        <pc:sldMkLst>
          <pc:docMk/>
          <pc:sldMk cId="2437103546" sldId="266"/>
        </pc:sldMkLst>
        <pc:spChg chg="mod">
          <ac:chgData name="Thomas Noordeloos" userId="df9f46e9-7760-4f6a-814f-9e8180d7b46a" providerId="ADAL" clId="{261C0A52-DB2A-4E0C-8733-F965BEC8138D}" dt="2021-11-26T07:41:04.755" v="537" actId="20577"/>
          <ac:spMkLst>
            <pc:docMk/>
            <pc:sldMk cId="2437103546" sldId="266"/>
            <ac:spMk id="2" creationId="{6ED335F5-E7FC-FF4B-B102-567A18CDF05E}"/>
          </ac:spMkLst>
        </pc:spChg>
        <pc:spChg chg="add mod">
          <ac:chgData name="Thomas Noordeloos" userId="df9f46e9-7760-4f6a-814f-9e8180d7b46a" providerId="ADAL" clId="{261C0A52-DB2A-4E0C-8733-F965BEC8138D}" dt="2021-11-26T07:53:01.845" v="1224" actId="20577"/>
          <ac:spMkLst>
            <pc:docMk/>
            <pc:sldMk cId="2437103546" sldId="266"/>
            <ac:spMk id="3" creationId="{648107BC-2670-4B49-B14B-947D9849B4D4}"/>
          </ac:spMkLst>
        </pc:spChg>
        <pc:spChg chg="add mod">
          <ac:chgData name="Thomas Noordeloos" userId="df9f46e9-7760-4f6a-814f-9e8180d7b46a" providerId="ADAL" clId="{261C0A52-DB2A-4E0C-8733-F965BEC8138D}" dt="2021-11-26T07:53:10.668" v="1225" actId="1076"/>
          <ac:spMkLst>
            <pc:docMk/>
            <pc:sldMk cId="2437103546" sldId="266"/>
            <ac:spMk id="4" creationId="{76D61E70-0131-44E5-8E29-7D590BAC2F37}"/>
          </ac:spMkLst>
        </pc:spChg>
        <pc:picChg chg="add mod">
          <ac:chgData name="Thomas Noordeloos" userId="df9f46e9-7760-4f6a-814f-9e8180d7b46a" providerId="ADAL" clId="{261C0A52-DB2A-4E0C-8733-F965BEC8138D}" dt="2021-11-26T07:53:10.668" v="1225" actId="1076"/>
          <ac:picMkLst>
            <pc:docMk/>
            <pc:sldMk cId="2437103546" sldId="266"/>
            <ac:picMk id="5" creationId="{209F1C13-DA3D-45D1-9035-F01D93478D2F}"/>
          </ac:picMkLst>
        </pc:picChg>
      </pc:sldChg>
      <pc:sldChg chg="addSp delSp modSp new mod ord modAnim">
        <pc:chgData name="Thomas Noordeloos" userId="df9f46e9-7760-4f6a-814f-9e8180d7b46a" providerId="ADAL" clId="{261C0A52-DB2A-4E0C-8733-F965BEC8138D}" dt="2021-11-25T08:38:42.637" v="96"/>
        <pc:sldMkLst>
          <pc:docMk/>
          <pc:sldMk cId="2315260444" sldId="267"/>
        </pc:sldMkLst>
        <pc:spChg chg="del">
          <ac:chgData name="Thomas Noordeloos" userId="df9f46e9-7760-4f6a-814f-9e8180d7b46a" providerId="ADAL" clId="{261C0A52-DB2A-4E0C-8733-F965BEC8138D}" dt="2021-11-25T07:53:08.182" v="36" actId="478"/>
          <ac:spMkLst>
            <pc:docMk/>
            <pc:sldMk cId="2315260444" sldId="267"/>
            <ac:spMk id="2" creationId="{06F759DC-B53C-44C2-AFB4-165BC374DE9E}"/>
          </ac:spMkLst>
        </pc:spChg>
        <pc:grpChg chg="add mod">
          <ac:chgData name="Thomas Noordeloos" userId="df9f46e9-7760-4f6a-814f-9e8180d7b46a" providerId="ADAL" clId="{261C0A52-DB2A-4E0C-8733-F965BEC8138D}" dt="2021-11-25T08:38:39.499" v="95" actId="1076"/>
          <ac:grpSpMkLst>
            <pc:docMk/>
            <pc:sldMk cId="2315260444" sldId="267"/>
            <ac:grpSpMk id="3" creationId="{81EB3D22-8699-4066-96C3-793C12B0C98C}"/>
          </ac:grpSpMkLst>
        </pc:grpChg>
        <pc:picChg chg="add del mod">
          <ac:chgData name="Thomas Noordeloos" userId="df9f46e9-7760-4f6a-814f-9e8180d7b46a" providerId="ADAL" clId="{261C0A52-DB2A-4E0C-8733-F965BEC8138D}" dt="2021-11-25T08:34:31.578" v="84" actId="478"/>
          <ac:picMkLst>
            <pc:docMk/>
            <pc:sldMk cId="2315260444" sldId="267"/>
            <ac:picMk id="2050" creationId="{5443301C-5036-4B6C-A241-997E570B05DB}"/>
          </ac:picMkLst>
        </pc:picChg>
        <pc:picChg chg="add">
          <ac:chgData name="Thomas Noordeloos" userId="df9f46e9-7760-4f6a-814f-9e8180d7b46a" providerId="ADAL" clId="{261C0A52-DB2A-4E0C-8733-F965BEC8138D}" dt="2021-11-25T08:34:49.357" v="85"/>
          <ac:picMkLst>
            <pc:docMk/>
            <pc:sldMk cId="2315260444" sldId="267"/>
            <ac:picMk id="2052" creationId="{50164FF1-0C93-41DF-A4D7-586A55E06EC5}"/>
          </ac:picMkLst>
        </pc:picChg>
        <pc:picChg chg="add mod">
          <ac:chgData name="Thomas Noordeloos" userId="df9f46e9-7760-4f6a-814f-9e8180d7b46a" providerId="ADAL" clId="{261C0A52-DB2A-4E0C-8733-F965BEC8138D}" dt="2021-11-25T08:38:39.499" v="95" actId="1076"/>
          <ac:picMkLst>
            <pc:docMk/>
            <pc:sldMk cId="2315260444" sldId="267"/>
            <ac:picMk id="2054" creationId="{A3B83E18-DCC5-4294-AFAC-3E3C5419CED5}"/>
          </ac:picMkLst>
        </pc:picChg>
        <pc:picChg chg="add mod">
          <ac:chgData name="Thomas Noordeloos" userId="df9f46e9-7760-4f6a-814f-9e8180d7b46a" providerId="ADAL" clId="{261C0A52-DB2A-4E0C-8733-F965BEC8138D}" dt="2021-11-25T08:38:39.499" v="95" actId="1076"/>
          <ac:picMkLst>
            <pc:docMk/>
            <pc:sldMk cId="2315260444" sldId="267"/>
            <ac:picMk id="2056" creationId="{66A06AF4-2E35-4875-AE0A-EA217E8B9A41}"/>
          </ac:picMkLst>
        </pc:picChg>
      </pc:sldChg>
      <pc:sldChg chg="addSp modSp add">
        <pc:chgData name="Thomas Noordeloos" userId="df9f46e9-7760-4f6a-814f-9e8180d7b46a" providerId="ADAL" clId="{261C0A52-DB2A-4E0C-8733-F965BEC8138D}" dt="2021-11-25T10:52:32.962" v="460" actId="1076"/>
        <pc:sldMkLst>
          <pc:docMk/>
          <pc:sldMk cId="3276380276" sldId="268"/>
        </pc:sldMkLst>
        <pc:picChg chg="add mod">
          <ac:chgData name="Thomas Noordeloos" userId="df9f46e9-7760-4f6a-814f-9e8180d7b46a" providerId="ADAL" clId="{261C0A52-DB2A-4E0C-8733-F965BEC8138D}" dt="2021-11-25T10:52:32.962" v="460" actId="1076"/>
          <ac:picMkLst>
            <pc:docMk/>
            <pc:sldMk cId="3276380276" sldId="268"/>
            <ac:picMk id="4" creationId="{26F6D050-5F44-4FA0-86E3-67B1E12A0C2E}"/>
          </ac:picMkLst>
        </pc:picChg>
      </pc:sldChg>
      <pc:sldChg chg="addSp delSp modSp add mod delAnim">
        <pc:chgData name="Thomas Noordeloos" userId="df9f46e9-7760-4f6a-814f-9e8180d7b46a" providerId="ADAL" clId="{261C0A52-DB2A-4E0C-8733-F965BEC8138D}" dt="2021-11-26T07:47:48.706" v="678" actId="1076"/>
        <pc:sldMkLst>
          <pc:docMk/>
          <pc:sldMk cId="142099198" sldId="269"/>
        </pc:sldMkLst>
        <pc:spChg chg="add del mod">
          <ac:chgData name="Thomas Noordeloos" userId="df9f46e9-7760-4f6a-814f-9e8180d7b46a" providerId="ADAL" clId="{261C0A52-DB2A-4E0C-8733-F965BEC8138D}" dt="2021-11-26T07:47:17.112" v="674"/>
          <ac:spMkLst>
            <pc:docMk/>
            <pc:sldMk cId="142099198" sldId="269"/>
            <ac:spMk id="7" creationId="{074E0D62-2D2F-4F42-86EF-55A147F554CC}"/>
          </ac:spMkLst>
        </pc:spChg>
        <pc:graphicFrameChg chg="del">
          <ac:chgData name="Thomas Noordeloos" userId="df9f46e9-7760-4f6a-814f-9e8180d7b46a" providerId="ADAL" clId="{261C0A52-DB2A-4E0C-8733-F965BEC8138D}" dt="2021-11-26T07:47:15.635" v="672" actId="478"/>
          <ac:graphicFrameMkLst>
            <pc:docMk/>
            <pc:sldMk cId="142099198" sldId="269"/>
            <ac:graphicFrameMk id="4" creationId="{DF91B2F5-6D98-40FA-BB65-23FD40E722CE}"/>
          </ac:graphicFrameMkLst>
        </pc:graphicFrameChg>
        <pc:graphicFrameChg chg="del">
          <ac:chgData name="Thomas Noordeloos" userId="df9f46e9-7760-4f6a-814f-9e8180d7b46a" providerId="ADAL" clId="{261C0A52-DB2A-4E0C-8733-F965BEC8138D}" dt="2021-11-26T07:47:15.635" v="672" actId="478"/>
          <ac:graphicFrameMkLst>
            <pc:docMk/>
            <pc:sldMk cId="142099198" sldId="269"/>
            <ac:graphicFrameMk id="9" creationId="{9BA73EA0-722B-4092-B851-8C20CA5F3CD3}"/>
          </ac:graphicFrameMkLst>
        </pc:graphicFrameChg>
        <pc:picChg chg="del">
          <ac:chgData name="Thomas Noordeloos" userId="df9f46e9-7760-4f6a-814f-9e8180d7b46a" providerId="ADAL" clId="{261C0A52-DB2A-4E0C-8733-F965BEC8138D}" dt="2021-11-26T07:47:15.635" v="672" actId="478"/>
          <ac:picMkLst>
            <pc:docMk/>
            <pc:sldMk cId="142099198" sldId="269"/>
            <ac:picMk id="13" creationId="{3B6023C9-B7E3-462C-892C-D2AE03E4AB40}"/>
          </ac:picMkLst>
        </pc:picChg>
        <pc:picChg chg="del">
          <ac:chgData name="Thomas Noordeloos" userId="df9f46e9-7760-4f6a-814f-9e8180d7b46a" providerId="ADAL" clId="{261C0A52-DB2A-4E0C-8733-F965BEC8138D}" dt="2021-11-26T07:47:15.635" v="672" actId="478"/>
          <ac:picMkLst>
            <pc:docMk/>
            <pc:sldMk cId="142099198" sldId="269"/>
            <ac:picMk id="15" creationId="{C63FE923-26AC-4620-A120-D7242591F003}"/>
          </ac:picMkLst>
        </pc:picChg>
        <pc:picChg chg="add mod">
          <ac:chgData name="Thomas Noordeloos" userId="df9f46e9-7760-4f6a-814f-9e8180d7b46a" providerId="ADAL" clId="{261C0A52-DB2A-4E0C-8733-F965BEC8138D}" dt="2021-11-26T07:47:48.706" v="678" actId="1076"/>
          <ac:picMkLst>
            <pc:docMk/>
            <pc:sldMk cId="142099198" sldId="269"/>
            <ac:picMk id="1026" creationId="{BFE44535-86FA-46BD-B72E-80DA9F8C80B5}"/>
          </ac:picMkLst>
        </pc:picChg>
      </pc:sldChg>
      <pc:sldChg chg="modSp add del mod">
        <pc:chgData name="Thomas Noordeloos" userId="df9f46e9-7760-4f6a-814f-9e8180d7b46a" providerId="ADAL" clId="{261C0A52-DB2A-4E0C-8733-F965BEC8138D}" dt="2021-11-25T10:51:42.017" v="453" actId="47"/>
        <pc:sldMkLst>
          <pc:docMk/>
          <pc:sldMk cId="4186435955" sldId="269"/>
        </pc:sldMkLst>
        <pc:spChg chg="mod">
          <ac:chgData name="Thomas Noordeloos" userId="df9f46e9-7760-4f6a-814f-9e8180d7b46a" providerId="ADAL" clId="{261C0A52-DB2A-4E0C-8733-F965BEC8138D}" dt="2021-11-25T10:50:34.279" v="452" actId="20577"/>
          <ac:spMkLst>
            <pc:docMk/>
            <pc:sldMk cId="4186435955" sldId="269"/>
            <ac:spMk id="2" creationId="{4BFBDBC5-A344-AF4A-BB62-D4EE43685B4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31538-1FC0-48D9-B70E-2DC3874948F2}" type="datetimeFigureOut">
              <a:rPr lang="nl-NL" smtClean="0"/>
              <a:t>26-11-2021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D9B25-5126-4124-8E8A-22611371FA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4477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26-11-2021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26-11-2021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F87D9-0B69-41E6-BCC7-2A763CFB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5094E34-B709-4148-AAD2-3E31B39B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26-11-2021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AB07FF9-DFE7-4583-9ED1-72016D530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20854E-98DB-41E1-A8DE-A42436926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754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26-11-2021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Vormentaal">
            <a:extLst>
              <a:ext uri="{FF2B5EF4-FFF2-40B4-BE49-F238E27FC236}">
                <a16:creationId xmlns:a16="http://schemas.microsoft.com/office/drawing/2014/main" id="{2074DCA5-5660-40C3-B12B-972CD979B84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BC48F74-8E96-4434-A02B-EA3EE1F88D7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ebben! Rotterdamse rapper Hef gezicht van nieuwe Zeeman collectie">
            <a:extLst>
              <a:ext uri="{FF2B5EF4-FFF2-40B4-BE49-F238E27FC236}">
                <a16:creationId xmlns:a16="http://schemas.microsoft.com/office/drawing/2014/main" id="{50164FF1-0C93-41DF-A4D7-586A55E06E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ep 2">
            <a:extLst>
              <a:ext uri="{FF2B5EF4-FFF2-40B4-BE49-F238E27FC236}">
                <a16:creationId xmlns:a16="http://schemas.microsoft.com/office/drawing/2014/main" id="{81EB3D22-8699-4066-96C3-793C12B0C98C}"/>
              </a:ext>
            </a:extLst>
          </p:cNvPr>
          <p:cNvGrpSpPr/>
          <p:nvPr/>
        </p:nvGrpSpPr>
        <p:grpSpPr>
          <a:xfrm>
            <a:off x="3752850" y="421341"/>
            <a:ext cx="4686300" cy="6015318"/>
            <a:chOff x="3752850" y="842682"/>
            <a:chExt cx="4686300" cy="6015318"/>
          </a:xfrm>
        </p:grpSpPr>
        <p:pic>
          <p:nvPicPr>
            <p:cNvPr id="2054" name="Picture 6" descr="SKEER collectie | Zeeman">
              <a:extLst>
                <a:ext uri="{FF2B5EF4-FFF2-40B4-BE49-F238E27FC236}">
                  <a16:creationId xmlns:a16="http://schemas.microsoft.com/office/drawing/2014/main" id="{A3B83E18-DCC5-4294-AFAC-3E3C5419CED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287"/>
            <a:stretch/>
          </p:blipFill>
          <p:spPr bwMode="auto">
            <a:xfrm>
              <a:off x="3752850" y="842682"/>
              <a:ext cx="4686300" cy="60153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Zeeman - Miro Center">
              <a:extLst>
                <a:ext uri="{FF2B5EF4-FFF2-40B4-BE49-F238E27FC236}">
                  <a16:creationId xmlns:a16="http://schemas.microsoft.com/office/drawing/2014/main" id="{66A06AF4-2E35-4875-AE0A-EA217E8B9A4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7106" b="37482"/>
            <a:stretch/>
          </p:blipFill>
          <p:spPr bwMode="auto">
            <a:xfrm>
              <a:off x="6633881" y="6184266"/>
              <a:ext cx="1628215" cy="4137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1526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CBD60A-FA8F-E641-BE5C-19FC3B3F7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Stappenplan</a:t>
            </a:r>
            <a:endParaRPr lang="nl-NL" b="1" dirty="0">
              <a:solidFill>
                <a:srgbClr val="B8A1FF"/>
              </a:solidFill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7022589-64B5-4F4A-8111-D2D9E785B26E}"/>
              </a:ext>
            </a:extLst>
          </p:cNvPr>
          <p:cNvSpPr txBox="1"/>
          <p:nvPr/>
        </p:nvSpPr>
        <p:spPr>
          <a:xfrm>
            <a:off x="957448" y="1441306"/>
            <a:ext cx="1070412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dirty="0"/>
              <a:t>Schrijf je product/dienst op het midden van een blad &amp; maak een woord web van thema’s die hierop aansluiten. </a:t>
            </a:r>
          </a:p>
          <a:p>
            <a:pPr marL="342900" indent="-342900">
              <a:buFont typeface="+mj-lt"/>
              <a:buAutoNum type="arabicPeriod"/>
            </a:pPr>
            <a:endParaRPr lang="nl-NL" dirty="0"/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Na het woord web ga je verschillende bronnen raadplegen om ontwikkelingen te verzamelen binnen deze thema’s. </a:t>
            </a:r>
          </a:p>
          <a:p>
            <a:pPr marL="342900" indent="-342900">
              <a:buFont typeface="+mj-lt"/>
              <a:buAutoNum type="arabicPeriod"/>
            </a:pPr>
            <a:endParaRPr lang="nl-NL" dirty="0"/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Je verzamelt minimaal 5 ontwikkelingen die inspelen op de thema’s en jouw product.</a:t>
            </a:r>
          </a:p>
          <a:p>
            <a:pPr marL="342900" indent="-342900">
              <a:buFont typeface="+mj-lt"/>
              <a:buAutoNum type="arabicPeriod"/>
            </a:pPr>
            <a:endParaRPr lang="nl-NL" dirty="0"/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De ontwikkeling onderbouw je met voorbeelden.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r>
              <a:rPr lang="nl-NL" b="1" dirty="0"/>
              <a:t>Wat lever je op?</a:t>
            </a:r>
          </a:p>
          <a:p>
            <a:r>
              <a:rPr lang="nl-NL" dirty="0"/>
              <a:t>Een word document met daarin minimaal 5 beschreven ontwikkelingen die inspelen op de thema’s en jullie product/ dienst, onderbouwd met bronnen.</a:t>
            </a:r>
          </a:p>
          <a:p>
            <a:pPr marL="342900" indent="-342900">
              <a:buFont typeface="+mj-lt"/>
              <a:buAutoNum type="arabicPeriod" startAt="4"/>
            </a:pPr>
            <a:endParaRPr lang="nl-NL" dirty="0"/>
          </a:p>
          <a:p>
            <a:pPr marL="342900" indent="-342900">
              <a:buFont typeface="+mj-lt"/>
              <a:buAutoNum type="arabicPeriod" startAt="4"/>
            </a:pPr>
            <a:endParaRPr lang="nl-NL" dirty="0"/>
          </a:p>
          <a:p>
            <a:pPr marL="342900" indent="-342900">
              <a:buFont typeface="+mj-lt"/>
              <a:buAutoNum type="arabicPeriod" startAt="4"/>
            </a:pPr>
            <a:endParaRPr lang="nl-NL" dirty="0"/>
          </a:p>
          <a:p>
            <a:pPr marL="342900" indent="-342900">
              <a:buFont typeface="+mj-lt"/>
              <a:buAutoNum type="arabicPeriod" startAt="4"/>
            </a:pPr>
            <a:endParaRPr lang="nl-NL" dirty="0"/>
          </a:p>
          <a:p>
            <a:pPr marL="342900" indent="-342900">
              <a:buFont typeface="+mj-lt"/>
              <a:buAutoNum type="arabicPeriod" startAt="4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+mj-lt"/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9759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D335F5-E7FC-FF4B-B102-567A18CDF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1313"/>
            <a:ext cx="10515600" cy="1325563"/>
          </a:xfrm>
        </p:spPr>
        <p:txBody>
          <a:bodyPr/>
          <a:lstStyle/>
          <a:p>
            <a:r>
              <a:rPr lang="nl-NL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Afsluiten richting Feedback </a:t>
            </a:r>
            <a:r>
              <a:rPr lang="nl-NL" b="1" dirty="0" err="1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Friends</a:t>
            </a:r>
            <a:r>
              <a:rPr lang="nl-NL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648107BC-2670-4B49-B14B-947D9849B4D4}"/>
              </a:ext>
            </a:extLst>
          </p:cNvPr>
          <p:cNvSpPr txBox="1"/>
          <p:nvPr/>
        </p:nvSpPr>
        <p:spPr>
          <a:xfrm>
            <a:off x="838200" y="1765594"/>
            <a:ext cx="1070412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Woensdag </a:t>
            </a:r>
            <a:r>
              <a:rPr lang="nl-NL" b="1" dirty="0"/>
              <a:t>1 december </a:t>
            </a:r>
            <a:r>
              <a:rPr lang="nl-NL" dirty="0"/>
              <a:t>eerste bijeenkomst. Het niveau van feedback geven is </a:t>
            </a:r>
            <a:r>
              <a:rPr lang="nl-NL" b="1" dirty="0"/>
              <a:t>aanvulling</a:t>
            </a:r>
            <a:r>
              <a:rPr lang="nl-NL" dirty="0"/>
              <a:t>. Dit betekend dat je tijdens de bijeenkomst nieuwe aanvullende informatie geeft die betrekking heeft op het leerdoel van </a:t>
            </a:r>
            <a:r>
              <a:rPr lang="nl-NL" i="1" dirty="0"/>
              <a:t>LA 1 Analyse. </a:t>
            </a:r>
            <a:r>
              <a:rPr lang="nl-NL" dirty="0"/>
              <a:t>Onderstaande modellen </a:t>
            </a:r>
            <a:r>
              <a:rPr lang="nl-NL" dirty="0" err="1"/>
              <a:t>modellen</a:t>
            </a:r>
            <a:r>
              <a:rPr lang="nl-NL" dirty="0"/>
              <a:t> worden behandeld en zijn daarmee geen nieuwe informatie: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dirty="0"/>
              <a:t>DESTEP analyse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dirty="0"/>
              <a:t>ABCD analyse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dirty="0"/>
              <a:t>16 </a:t>
            </a:r>
            <a:r>
              <a:rPr lang="nl-NL" dirty="0" err="1"/>
              <a:t>Personalities</a:t>
            </a:r>
            <a:r>
              <a:rPr lang="nl-NL" dirty="0"/>
              <a:t> test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dirty="0"/>
              <a:t>Adviseur duurzame leefomgeving rollen (ADL rollen)</a:t>
            </a:r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76D61E70-0131-44E5-8E29-7D590BAC2F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8374" y="4252536"/>
            <a:ext cx="4943772" cy="7386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Leerdoel </a:t>
            </a:r>
          </a:p>
          <a:p>
            <a:r>
              <a:rPr lang="nl-NL" sz="1400" dirty="0">
                <a:latin typeface="+mn-lt"/>
              </a:rPr>
              <a:t>Het uitvoeren van een brede analyse van de omgeving waarin je als ondernemer actief bent op macro-, </a:t>
            </a:r>
            <a:r>
              <a:rPr lang="nl-NL" sz="1400" dirty="0" err="1">
                <a:latin typeface="+mn-lt"/>
              </a:rPr>
              <a:t>meso</a:t>
            </a:r>
            <a:r>
              <a:rPr lang="nl-NL" sz="1400" dirty="0">
                <a:latin typeface="+mn-lt"/>
              </a:rPr>
              <a:t>- en microniveau.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09F1C13-DA3D-45D1-9035-F01D93478D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805" r="10840"/>
          <a:stretch/>
        </p:blipFill>
        <p:spPr>
          <a:xfrm>
            <a:off x="3155785" y="4226456"/>
            <a:ext cx="385812" cy="531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03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632E07-2AF0-3D4C-854F-F2DA1570F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Betrouwbare bronnen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165CD2BA-BB5A-4373-8331-1FEF4B5A2786}"/>
              </a:ext>
            </a:extLst>
          </p:cNvPr>
          <p:cNvSpPr txBox="1"/>
          <p:nvPr/>
        </p:nvSpPr>
        <p:spPr>
          <a:xfrm>
            <a:off x="905434" y="1690688"/>
            <a:ext cx="829235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nl-NL" b="1" i="0" dirty="0">
                <a:solidFill>
                  <a:srgbClr val="000644"/>
                </a:solidFill>
                <a:effectLst/>
                <a:latin typeface="Avenir-Heavy"/>
              </a:rPr>
              <a:t>Hoe beoordeel je of een bron betrouwbaar is?</a:t>
            </a:r>
          </a:p>
          <a:p>
            <a:pPr algn="l"/>
            <a:endParaRPr lang="nl-NL" b="0" i="0" dirty="0">
              <a:solidFill>
                <a:srgbClr val="222222"/>
              </a:solidFill>
              <a:effectLst/>
              <a:latin typeface="Avenir-Roman"/>
            </a:endParaRPr>
          </a:p>
          <a:p>
            <a:pPr algn="l"/>
            <a:r>
              <a:rPr lang="nl-NL" b="0" i="0" dirty="0">
                <a:solidFill>
                  <a:srgbClr val="222222"/>
                </a:solidFill>
                <a:effectLst/>
                <a:latin typeface="Avenir-Roman"/>
              </a:rPr>
              <a:t>Om de kwaliteit van de bron te beoordelen, kun je de volgende criteria hanteren: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b="0" i="0" dirty="0">
                <a:solidFill>
                  <a:srgbClr val="242424"/>
                </a:solidFill>
                <a:effectLst/>
                <a:latin typeface="Avenir-Heavy"/>
              </a:rPr>
              <a:t>Auteur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b="0" i="0" dirty="0">
                <a:solidFill>
                  <a:srgbClr val="242424"/>
                </a:solidFill>
                <a:effectLst/>
                <a:latin typeface="Avenir-Heavy"/>
              </a:rPr>
              <a:t>Aantal citaten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b="0" i="0" dirty="0">
                <a:solidFill>
                  <a:srgbClr val="242424"/>
                </a:solidFill>
                <a:effectLst/>
                <a:latin typeface="Avenir-Heavy"/>
              </a:rPr>
              <a:t>Datum publicatie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b="0" i="0" dirty="0">
                <a:solidFill>
                  <a:srgbClr val="242424"/>
                </a:solidFill>
                <a:effectLst/>
                <a:latin typeface="Avenir-Heavy"/>
              </a:rPr>
              <a:t>Opdrachtgever</a:t>
            </a:r>
            <a:br>
              <a:rPr lang="nl-NL" b="0" i="0" dirty="0">
                <a:solidFill>
                  <a:srgbClr val="242424"/>
                </a:solidFill>
                <a:effectLst/>
                <a:latin typeface="Avenir-Heavy"/>
              </a:rPr>
            </a:br>
            <a:endParaRPr lang="nl-NL" b="0" i="0" dirty="0">
              <a:solidFill>
                <a:srgbClr val="242424"/>
              </a:solidFill>
              <a:effectLst/>
              <a:latin typeface="Avenir-Roman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144DF80-C2C5-4D58-801D-7683F76EA991}"/>
              </a:ext>
            </a:extLst>
          </p:cNvPr>
          <p:cNvSpPr txBox="1"/>
          <p:nvPr/>
        </p:nvSpPr>
        <p:spPr>
          <a:xfrm>
            <a:off x="905434" y="3893414"/>
            <a:ext cx="60960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nl-NL" b="1" i="0" dirty="0">
                <a:solidFill>
                  <a:srgbClr val="000644"/>
                </a:solidFill>
                <a:effectLst/>
                <a:latin typeface="Avenir-Heavy"/>
              </a:rPr>
              <a:t>Voorbeelden van betrouwbare bronnen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nl-NL" b="0" i="0" dirty="0">
                <a:solidFill>
                  <a:srgbClr val="242424"/>
                </a:solidFill>
                <a:effectLst/>
                <a:latin typeface="Avenir-Roman"/>
              </a:rPr>
              <a:t>Wetenschappelijke onderzoeken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nl-NL" b="0" i="0" dirty="0">
                <a:solidFill>
                  <a:srgbClr val="242424"/>
                </a:solidFill>
                <a:effectLst/>
                <a:latin typeface="Avenir-Roman"/>
              </a:rPr>
              <a:t>Onderzoeksrapporten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nl-NL" b="0" i="0" dirty="0">
                <a:solidFill>
                  <a:srgbClr val="242424"/>
                </a:solidFill>
                <a:effectLst/>
                <a:latin typeface="Avenir-Roman"/>
              </a:rPr>
              <a:t>Studieboeken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nl-NL" b="0" i="0" dirty="0">
                <a:solidFill>
                  <a:srgbClr val="242424"/>
                </a:solidFill>
                <a:effectLst/>
                <a:latin typeface="Avenir-Roman"/>
              </a:rPr>
              <a:t>Krantenartikelen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nl-NL" b="0" i="0" dirty="0">
                <a:solidFill>
                  <a:srgbClr val="242424"/>
                </a:solidFill>
                <a:effectLst/>
                <a:latin typeface="Avenir-Roman"/>
              </a:rPr>
              <a:t>Jurisprudentie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nl-NL" b="0" i="0" dirty="0">
                <a:solidFill>
                  <a:srgbClr val="242424"/>
                </a:solidFill>
                <a:effectLst/>
                <a:latin typeface="Avenir-Roman"/>
              </a:rPr>
              <a:t>Wetenschappelijk tijdschrift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nl-NL" b="0" i="0" dirty="0">
                <a:solidFill>
                  <a:srgbClr val="242424"/>
                </a:solidFill>
                <a:effectLst/>
                <a:latin typeface="Avenir-Roman"/>
              </a:rPr>
              <a:t>Bedrijfsdocumentatie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nl-NL" b="0" i="0" dirty="0">
                <a:solidFill>
                  <a:srgbClr val="242424"/>
                </a:solidFill>
                <a:effectLst/>
                <a:latin typeface="Avenir-Roman"/>
              </a:rPr>
              <a:t>Jaarverslagen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nl-NL" b="0" i="0" dirty="0">
                <a:solidFill>
                  <a:srgbClr val="242424"/>
                </a:solidFill>
                <a:effectLst/>
                <a:latin typeface="Avenir-Roman"/>
              </a:rPr>
              <a:t>Website van een gerenommeerd bedrijf</a:t>
            </a:r>
          </a:p>
        </p:txBody>
      </p:sp>
    </p:spTree>
    <p:extLst>
      <p:ext uri="{BB962C8B-B14F-4D97-AF65-F5344CB8AC3E}">
        <p14:creationId xmlns:p14="http://schemas.microsoft.com/office/powerpoint/2010/main" val="604669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Kick-off externe analyse</a:t>
            </a:r>
            <a:endParaRPr lang="nl-NL" sz="4400" dirty="0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jdelijke aanduiding voor inhoud 5">
            <a:extLst>
              <a:ext uri="{FF2B5EF4-FFF2-40B4-BE49-F238E27FC236}">
                <a16:creationId xmlns:a16="http://schemas.microsoft.com/office/drawing/2014/main" id="{D3700955-4AB3-462E-A398-76CFA58BDAB0}"/>
              </a:ext>
            </a:extLst>
          </p:cNvPr>
          <p:cNvSpPr txBox="1">
            <a:spLocks/>
          </p:cNvSpPr>
          <p:nvPr/>
        </p:nvSpPr>
        <p:spPr>
          <a:xfrm>
            <a:off x="8733347" y="1736252"/>
            <a:ext cx="2562138" cy="2032801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Thema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b="1" dirty="0">
                <a:latin typeface="Arial" panose="020B0604020202020204" pitchFamily="34" charset="0"/>
                <a:cs typeface="Arial" panose="020B0604020202020204" pitchFamily="34" charset="0"/>
              </a:rPr>
              <a:t> Missie en visie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Nieuwe economie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200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Qredits</a:t>
            </a:r>
            <a:endParaRPr lang="nl-NL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nl-NL" sz="1200" b="1" dirty="0">
                <a:latin typeface="Arial" panose="020B0604020202020204" pitchFamily="34" charset="0"/>
                <a:cs typeface="Arial" panose="020B0604020202020204" pitchFamily="34" charset="0"/>
              </a:rPr>
              <a:t> Business Model Canvas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Financieel management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915404" y="1729015"/>
            <a:ext cx="3216665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Begrippen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Externe analyse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SWOT analyse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Trends &amp; Ontwikkelingen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 Adoptiecurve</a:t>
            </a:r>
          </a:p>
          <a:p>
            <a:pPr marL="0" indent="0">
              <a:buNone/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453987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rgbClr val="000644"/>
                          </a:solidFill>
                          <a:latin typeface="+mn-lt"/>
                          <a:ea typeface="+mn-ea"/>
                          <a:cs typeface="+mn-cs"/>
                        </a:rPr>
                        <a:t>Week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3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8" name="Afbeelding 7">
            <a:extLst>
              <a:ext uri="{FF2B5EF4-FFF2-40B4-BE49-F238E27FC236}">
                <a16:creationId xmlns:a16="http://schemas.microsoft.com/office/drawing/2014/main" id="{272DB993-96F3-4002-941E-7B94050E84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60253159-9685-4938-B8A7-8D90D4ABB2F1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Toetsing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 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 Ondernemersverslag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 Podcast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72F2EFB-702C-4409-A49D-663AAFCEF81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079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FBDBC5-A344-AF4A-BB62-D4EE43685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Toetsing</a:t>
            </a:r>
            <a:endParaRPr lang="nl-NL" dirty="0">
              <a:solidFill>
                <a:srgbClr val="B8A1FF"/>
              </a:solidFill>
            </a:endParaRP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DF91B2F5-6D98-40FA-BB65-23FD40E722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871422"/>
              </p:ext>
            </p:extLst>
          </p:nvPr>
        </p:nvGraphicFramePr>
        <p:xfrm>
          <a:off x="5086798" y="1844040"/>
          <a:ext cx="6267002" cy="1584960"/>
        </p:xfrm>
        <a:graphic>
          <a:graphicData uri="http://schemas.openxmlformats.org/drawingml/2006/table">
            <a:tbl>
              <a:tblPr firstRow="1" firstCol="1" bandRow="1"/>
              <a:tblGrid>
                <a:gridCol w="721476">
                  <a:extLst>
                    <a:ext uri="{9D8B030D-6E8A-4147-A177-3AD203B41FA5}">
                      <a16:colId xmlns:a16="http://schemas.microsoft.com/office/drawing/2014/main" val="2161581917"/>
                    </a:ext>
                  </a:extLst>
                </a:gridCol>
                <a:gridCol w="2882626">
                  <a:extLst>
                    <a:ext uri="{9D8B030D-6E8A-4147-A177-3AD203B41FA5}">
                      <a16:colId xmlns:a16="http://schemas.microsoft.com/office/drawing/2014/main" val="3041623000"/>
                    </a:ext>
                  </a:extLst>
                </a:gridCol>
                <a:gridCol w="721476">
                  <a:extLst>
                    <a:ext uri="{9D8B030D-6E8A-4147-A177-3AD203B41FA5}">
                      <a16:colId xmlns:a16="http://schemas.microsoft.com/office/drawing/2014/main" val="2828048739"/>
                    </a:ext>
                  </a:extLst>
                </a:gridCol>
                <a:gridCol w="372544">
                  <a:extLst>
                    <a:ext uri="{9D8B030D-6E8A-4147-A177-3AD203B41FA5}">
                      <a16:colId xmlns:a16="http://schemas.microsoft.com/office/drawing/2014/main" val="698073750"/>
                    </a:ext>
                  </a:extLst>
                </a:gridCol>
                <a:gridCol w="372544">
                  <a:extLst>
                    <a:ext uri="{9D8B030D-6E8A-4147-A177-3AD203B41FA5}">
                      <a16:colId xmlns:a16="http://schemas.microsoft.com/office/drawing/2014/main" val="263299218"/>
                    </a:ext>
                  </a:extLst>
                </a:gridCol>
                <a:gridCol w="299084">
                  <a:extLst>
                    <a:ext uri="{9D8B030D-6E8A-4147-A177-3AD203B41FA5}">
                      <a16:colId xmlns:a16="http://schemas.microsoft.com/office/drawing/2014/main" val="753358254"/>
                    </a:ext>
                  </a:extLst>
                </a:gridCol>
                <a:gridCol w="299084">
                  <a:extLst>
                    <a:ext uri="{9D8B030D-6E8A-4147-A177-3AD203B41FA5}">
                      <a16:colId xmlns:a16="http://schemas.microsoft.com/office/drawing/2014/main" val="24548225"/>
                    </a:ext>
                  </a:extLst>
                </a:gridCol>
                <a:gridCol w="299084">
                  <a:extLst>
                    <a:ext uri="{9D8B030D-6E8A-4147-A177-3AD203B41FA5}">
                      <a16:colId xmlns:a16="http://schemas.microsoft.com/office/drawing/2014/main" val="2797798489"/>
                    </a:ext>
                  </a:extLst>
                </a:gridCol>
                <a:gridCol w="299084">
                  <a:extLst>
                    <a:ext uri="{9D8B030D-6E8A-4147-A177-3AD203B41FA5}">
                      <a16:colId xmlns:a16="http://schemas.microsoft.com/office/drawing/2014/main" val="1354605731"/>
                    </a:ext>
                  </a:extLst>
                </a:gridCol>
              </a:tblGrid>
              <a:tr h="141414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900" b="1" cap="all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800" i="1" cap="all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punten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Ondernemingsplan</a:t>
                      </a:r>
                      <a:endParaRPr lang="nl-N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Symbol" panose="05050102010706020507" pitchFamily="18" charset="2"/>
                        <a:buChar char=""/>
                      </a:pPr>
                      <a:r>
                        <a:rPr lang="nl-NL" sz="9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 wordt gemotiveerd welke manier het product of de dienst inspeelt op de </a:t>
                      </a:r>
                      <a:r>
                        <a:rPr lang="nl-NL" sz="950" b="1" dirty="0">
                          <a:solidFill>
                            <a:srgbClr val="000644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ontwikkelingen</a:t>
                      </a:r>
                      <a:r>
                        <a:rPr lang="nl-NL" sz="9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de maatschappij.</a:t>
                      </a:r>
                      <a:endParaRPr lang="nl-N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Symbol" panose="05050102010706020507" pitchFamily="18" charset="2"/>
                        <a:buChar char=""/>
                      </a:pPr>
                      <a:r>
                        <a:rPr lang="nl-NL" sz="9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 is een duidelijke </a:t>
                      </a:r>
                      <a:r>
                        <a:rPr lang="nl-NL" sz="950" b="1" dirty="0">
                          <a:solidFill>
                            <a:srgbClr val="000644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missie, visie </a:t>
                      </a:r>
                      <a:r>
                        <a:rPr lang="nl-NL" sz="9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</a:t>
                      </a:r>
                      <a:r>
                        <a:rPr lang="nl-NL" sz="950" b="1" dirty="0">
                          <a:solidFill>
                            <a:srgbClr val="000644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strategie</a:t>
                      </a:r>
                      <a:r>
                        <a:rPr lang="nl-NL" sz="9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nl-N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Symbol" panose="05050102010706020507" pitchFamily="18" charset="2"/>
                        <a:buChar char=""/>
                      </a:pPr>
                      <a:r>
                        <a:rPr lang="nl-NL" sz="9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marktanalyse is helder omschreven en onderbouwd met theorie.</a:t>
                      </a:r>
                      <a:endParaRPr lang="nl-N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Symbol" panose="05050102010706020507" pitchFamily="18" charset="2"/>
                        <a:buChar char=""/>
                      </a:pPr>
                      <a:r>
                        <a:rPr lang="nl-NL" sz="9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SWOT-analyse is helder omschreven en onderbouwd met externe en interne factoren </a:t>
                      </a:r>
                      <a:endParaRPr lang="nl-N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Score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8674673"/>
                  </a:ext>
                </a:extLst>
              </a:tr>
              <a:tr h="170815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Punten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endParaRPr lang="nl-N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8496317"/>
                  </a:ext>
                </a:extLst>
              </a:tr>
            </a:tbl>
          </a:graphicData>
        </a:graphic>
      </p:graphicFrame>
      <p:graphicFrame>
        <p:nvGraphicFramePr>
          <p:cNvPr id="9" name="Tabel 8">
            <a:extLst>
              <a:ext uri="{FF2B5EF4-FFF2-40B4-BE49-F238E27FC236}">
                <a16:creationId xmlns:a16="http://schemas.microsoft.com/office/drawing/2014/main" id="{9BA73EA0-722B-4092-B851-8C20CA5F3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09183"/>
              </p:ext>
            </p:extLst>
          </p:nvPr>
        </p:nvGraphicFramePr>
        <p:xfrm>
          <a:off x="5086798" y="3634404"/>
          <a:ext cx="6267002" cy="2170430"/>
        </p:xfrm>
        <a:graphic>
          <a:graphicData uri="http://schemas.openxmlformats.org/drawingml/2006/table">
            <a:tbl>
              <a:tblPr firstRow="1" firstCol="1" bandRow="1"/>
              <a:tblGrid>
                <a:gridCol w="2892918">
                  <a:extLst>
                    <a:ext uri="{9D8B030D-6E8A-4147-A177-3AD203B41FA5}">
                      <a16:colId xmlns:a16="http://schemas.microsoft.com/office/drawing/2014/main" val="1722606614"/>
                    </a:ext>
                  </a:extLst>
                </a:gridCol>
                <a:gridCol w="3374084">
                  <a:extLst>
                    <a:ext uri="{9D8B030D-6E8A-4147-A177-3AD203B41FA5}">
                      <a16:colId xmlns:a16="http://schemas.microsoft.com/office/drawing/2014/main" val="607465575"/>
                    </a:ext>
                  </a:extLst>
                </a:gridCol>
              </a:tblGrid>
              <a:tr h="262890">
                <a:tc gridSpan="2">
                  <a:txBody>
                    <a:bodyPr/>
                    <a:lstStyle/>
                    <a:p>
                      <a:pPr algn="ctr">
                        <a:tabLst>
                          <a:tab pos="180340" algn="l"/>
                        </a:tabLst>
                      </a:pPr>
                      <a:r>
                        <a:rPr lang="nl-NL" sz="1200" b="1">
                          <a:solidFill>
                            <a:srgbClr val="000644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Voorwaarde voor beoordeling 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8877659"/>
                  </a:ext>
                </a:extLst>
              </a:tr>
              <a:tr h="24701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</a:tabLs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geluidsfragmenten zijn samengevoegd en bewerkt tot één opname 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</a:tabLs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 / Nee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3249860"/>
                  </a:ext>
                </a:extLst>
              </a:tr>
              <a:tr h="24701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</a:tabLs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opname is zuiver, bevat geen storende ruis en stemmen zijn goed verstaanbaar </a:t>
                      </a:r>
                      <a:endParaRPr lang="nl-N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</a:tabLs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 / Nee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4624493"/>
                  </a:ext>
                </a:extLst>
              </a:tr>
              <a:tr h="24701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</a:tabLs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opname kan digitaal gedeeld worden met derden.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</a:tabLs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 / Nee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4508645"/>
                  </a:ext>
                </a:extLst>
              </a:tr>
              <a:tr h="24701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</a:tabLst>
                      </a:pPr>
                      <a:r>
                        <a:rPr lang="nl-NL" sz="1000" b="1" dirty="0">
                          <a:solidFill>
                            <a:srgbClr val="000644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student is het grootste gedeelte zelf aan het woord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</a:tabLs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 / Nee</a:t>
                      </a:r>
                      <a:endParaRPr lang="nl-N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7178202"/>
                  </a:ext>
                </a:extLst>
              </a:tr>
              <a:tr h="24701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</a:tabLs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Het taalgebruik van de student zijn professioneel en passend bij de beroepshouding van een niveau 4 student. 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</a:tabLs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 / Nee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95098"/>
                  </a:ext>
                </a:extLst>
              </a:tr>
              <a:tr h="23114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</a:tabLst>
                      </a:pPr>
                      <a:r>
                        <a:rPr lang="nl-N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Conclusie 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</a:tabLst>
                      </a:pPr>
                      <a:r>
                        <a:rPr lang="nl-NL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AKOORD / NIET AKOORD</a:t>
                      </a:r>
                      <a:endParaRPr lang="nl-N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3226110"/>
                  </a:ext>
                </a:extLst>
              </a:tr>
            </a:tbl>
          </a:graphicData>
        </a:graphic>
      </p:graphicFrame>
      <p:pic>
        <p:nvPicPr>
          <p:cNvPr id="13" name="Afbeelding 12">
            <a:extLst>
              <a:ext uri="{FF2B5EF4-FFF2-40B4-BE49-F238E27FC236}">
                <a16:creationId xmlns:a16="http://schemas.microsoft.com/office/drawing/2014/main" id="{3B6023C9-B7E3-462C-892C-D2AE03E4AB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96" y="3634404"/>
            <a:ext cx="4920394" cy="1364983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C63FE923-26AC-4620-A120-D7242591F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96" y="1828133"/>
            <a:ext cx="4920394" cy="1447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25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FBDBC5-A344-AF4A-BB62-D4EE43685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Toetsing</a:t>
            </a:r>
            <a:endParaRPr lang="nl-NL" dirty="0">
              <a:solidFill>
                <a:srgbClr val="B8A1FF"/>
              </a:solidFill>
            </a:endParaRPr>
          </a:p>
        </p:txBody>
      </p:sp>
      <p:pic>
        <p:nvPicPr>
          <p:cNvPr id="1026" name="Picture 2" descr="SWOT STERKTE ZWAKTE Analyse INTERNE EXTERNE STRATEGIE kansen bedreigingen  sterkten zwakten STRENGTS">
            <a:extLst>
              <a:ext uri="{FF2B5EF4-FFF2-40B4-BE49-F238E27FC236}">
                <a16:creationId xmlns:a16="http://schemas.microsoft.com/office/drawing/2014/main" id="{BFE44535-86FA-46BD-B72E-80DA9F8C80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737" y="1146570"/>
            <a:ext cx="6946526" cy="4564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099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FBDBC5-A344-AF4A-BB62-D4EE43685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Ontwikkelingen</a:t>
            </a:r>
            <a:endParaRPr lang="nl-NL" dirty="0">
              <a:solidFill>
                <a:srgbClr val="B8A1FF"/>
              </a:solidFill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A785BC62-5375-7B46-B486-0386FFFA0964}"/>
              </a:ext>
            </a:extLst>
          </p:cNvPr>
          <p:cNvSpPr txBox="1"/>
          <p:nvPr/>
        </p:nvSpPr>
        <p:spPr>
          <a:xfrm>
            <a:off x="1017270" y="1690688"/>
            <a:ext cx="1033653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2000" dirty="0">
                <a:solidFill>
                  <a:srgbClr val="000644"/>
                </a:solidFill>
              </a:rPr>
              <a:t>Wat gebeurt er in de wereld om je heen?</a:t>
            </a:r>
            <a:endParaRPr lang="nl-NL" sz="2000" dirty="0">
              <a:solidFill>
                <a:srgbClr val="000644"/>
              </a:solidFill>
              <a:sym typeface="Wingdings" pitchFamily="2" charset="2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nl-NL" sz="2000" dirty="0">
              <a:solidFill>
                <a:srgbClr val="000644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2000" dirty="0">
                <a:solidFill>
                  <a:srgbClr val="000644"/>
                </a:solidFill>
              </a:rPr>
              <a:t>Welke ontwikkelingen spelen in op jouw product/ dienst?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nl-NL" sz="2000" dirty="0">
              <a:solidFill>
                <a:srgbClr val="000644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2000" dirty="0">
                <a:solidFill>
                  <a:srgbClr val="000644"/>
                </a:solidFill>
              </a:rPr>
              <a:t>Wat betekenen deze ontwikkelingen voor jouw onderneming, doelgroep &amp; product?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nl-NL" sz="2000" dirty="0">
              <a:solidFill>
                <a:srgbClr val="000644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2000" dirty="0">
                <a:solidFill>
                  <a:srgbClr val="000644"/>
                </a:solidFill>
              </a:rPr>
              <a:t>Welke personen spelen een grote rol in deze ontwikkelingen en tonen aan dat deze ontwikkeling aan de gang is (innovator/ </a:t>
            </a:r>
            <a:r>
              <a:rPr lang="nl-NL" sz="2000" dirty="0" err="1">
                <a:solidFill>
                  <a:srgbClr val="000644"/>
                </a:solidFill>
              </a:rPr>
              <a:t>early</a:t>
            </a:r>
            <a:r>
              <a:rPr lang="nl-NL" sz="2000" dirty="0">
                <a:solidFill>
                  <a:srgbClr val="000644"/>
                </a:solidFill>
              </a:rPr>
              <a:t> adopter)?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nl-NL" sz="2000" dirty="0">
              <a:solidFill>
                <a:srgbClr val="000644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2000" dirty="0">
                <a:solidFill>
                  <a:srgbClr val="000644"/>
                </a:solidFill>
              </a:rPr>
              <a:t>Nieuwsberichten &amp; nieuwe producten/ diensten tonen ook ontwikkelingen aan!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>
              <a:solidFill>
                <a:srgbClr val="00064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>
              <a:solidFill>
                <a:srgbClr val="000644"/>
              </a:solidFill>
            </a:endParaRPr>
          </a:p>
        </p:txBody>
      </p:sp>
      <p:pic>
        <p:nvPicPr>
          <p:cNvPr id="4" name="Picture 4" descr="8 WordPress trends om in 2021 in de gaten te houden - WP Brothers">
            <a:extLst>
              <a:ext uri="{FF2B5EF4-FFF2-40B4-BE49-F238E27FC236}">
                <a16:creationId xmlns:a16="http://schemas.microsoft.com/office/drawing/2014/main" id="{26F6D050-5F44-4FA0-86E3-67B1E12A0C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9717" y="510988"/>
            <a:ext cx="2226402" cy="2226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6380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5F89FE-D4A7-3A49-BF13-49C5A65CB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Waarom zijn ontwikkelingen belangrijk?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93E17EE-9C20-F44D-83CC-BACA4FE73713}"/>
              </a:ext>
            </a:extLst>
          </p:cNvPr>
          <p:cNvSpPr txBox="1"/>
          <p:nvPr/>
        </p:nvSpPr>
        <p:spPr>
          <a:xfrm>
            <a:off x="838200" y="2183130"/>
            <a:ext cx="10406375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2000" dirty="0"/>
              <a:t>Nieuwe ontwikkelingen </a:t>
            </a:r>
            <a:r>
              <a:rPr lang="nl-NL" sz="2000" dirty="0">
                <a:sym typeface="Wingdings" pitchFamily="2" charset="2"/>
              </a:rPr>
              <a:t> Nieuwe problemen, behoeften &amp; kansen!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nl-NL" sz="2000" dirty="0">
              <a:sym typeface="Wingdings" pitchFamily="2" charset="2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2000" dirty="0">
                <a:sym typeface="Wingdings" pitchFamily="2" charset="2"/>
              </a:rPr>
              <a:t>De doelgroep ontwikkelt zich snel en is niet loyaal aan bedrijven.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nl-NL" sz="2000" dirty="0">
              <a:sym typeface="Wingdings" pitchFamily="2" charset="2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2000" dirty="0">
                <a:sym typeface="Wingdings" pitchFamily="2" charset="2"/>
              </a:rPr>
              <a:t>Voorlopen op de concurrentie.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nl-NL" sz="2000" dirty="0">
              <a:sym typeface="Wingdings" pitchFamily="2" charset="2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2000" dirty="0">
                <a:sym typeface="Wingdings" pitchFamily="2" charset="2"/>
              </a:rPr>
              <a:t>Een product/ dienst ontwikkelen dat duurzaam is, lang meegaat en inspeelt op ontwikkelingen.</a:t>
            </a:r>
          </a:p>
          <a:p>
            <a:endParaRPr lang="nl-NL" sz="2000" dirty="0">
              <a:sym typeface="Wingdings" pitchFamily="2" charset="2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nl-NL" sz="2000" dirty="0">
              <a:sym typeface="Wingdings" pitchFamily="2" charset="2"/>
            </a:endParaRPr>
          </a:p>
          <a:p>
            <a:endParaRPr lang="nl-NL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44C54A5-0A6D-4EB1-91DD-C1BCCD6425CB}"/>
              </a:ext>
            </a:extLst>
          </p:cNvPr>
          <p:cNvSpPr txBox="1"/>
          <p:nvPr/>
        </p:nvSpPr>
        <p:spPr>
          <a:xfrm>
            <a:off x="838200" y="4860786"/>
            <a:ext cx="1080695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2400" b="1" dirty="0">
                <a:solidFill>
                  <a:srgbClr val="B8A1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itchFamily="2" charset="2"/>
              </a:rPr>
              <a:t>Inspelen op (latente) behoefte van de Innovators en </a:t>
            </a:r>
            <a:r>
              <a:rPr lang="nl-NL" sz="2400" b="1" dirty="0" err="1">
                <a:solidFill>
                  <a:srgbClr val="B8A1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itchFamily="2" charset="2"/>
              </a:rPr>
              <a:t>Early</a:t>
            </a:r>
            <a:r>
              <a:rPr lang="nl-NL" sz="2400" b="1" dirty="0">
                <a:solidFill>
                  <a:srgbClr val="B8A1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itchFamily="2" charset="2"/>
              </a:rPr>
              <a:t> Adopters.</a:t>
            </a:r>
          </a:p>
        </p:txBody>
      </p:sp>
    </p:spTree>
    <p:extLst>
      <p:ext uri="{BB962C8B-B14F-4D97-AF65-F5344CB8AC3E}">
        <p14:creationId xmlns:p14="http://schemas.microsoft.com/office/powerpoint/2010/main" val="279595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ep 10">
            <a:extLst>
              <a:ext uri="{FF2B5EF4-FFF2-40B4-BE49-F238E27FC236}">
                <a16:creationId xmlns:a16="http://schemas.microsoft.com/office/drawing/2014/main" id="{F4E9E5CD-3D98-416C-90FA-C7FFC17E3D5D}"/>
              </a:ext>
            </a:extLst>
          </p:cNvPr>
          <p:cNvGrpSpPr/>
          <p:nvPr/>
        </p:nvGrpSpPr>
        <p:grpSpPr>
          <a:xfrm>
            <a:off x="1219200" y="1376482"/>
            <a:ext cx="9753600" cy="3733800"/>
            <a:chOff x="1219200" y="1376482"/>
            <a:chExt cx="9753600" cy="3733800"/>
          </a:xfrm>
        </p:grpSpPr>
        <p:grpSp>
          <p:nvGrpSpPr>
            <p:cNvPr id="8" name="Groep 7">
              <a:extLst>
                <a:ext uri="{FF2B5EF4-FFF2-40B4-BE49-F238E27FC236}">
                  <a16:creationId xmlns:a16="http://schemas.microsoft.com/office/drawing/2014/main" id="{C5A20F76-7DF8-4F81-8ABF-90C4BF7251C7}"/>
                </a:ext>
              </a:extLst>
            </p:cNvPr>
            <p:cNvGrpSpPr/>
            <p:nvPr/>
          </p:nvGrpSpPr>
          <p:grpSpPr>
            <a:xfrm>
              <a:off x="1219200" y="1376482"/>
              <a:ext cx="9753600" cy="3733800"/>
              <a:chOff x="1219200" y="1825625"/>
              <a:chExt cx="9753600" cy="3733800"/>
            </a:xfrm>
          </p:grpSpPr>
          <p:pic>
            <p:nvPicPr>
              <p:cNvPr id="3" name="Picture 2" descr="Afbeeldingsresultaat voor adoptiecurve">
                <a:extLst>
                  <a:ext uri="{FF2B5EF4-FFF2-40B4-BE49-F238E27FC236}">
                    <a16:creationId xmlns:a16="http://schemas.microsoft.com/office/drawing/2014/main" id="{F4D7E151-0484-47F9-9BC5-39B93685BE5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19200" y="1825625"/>
                <a:ext cx="9753600" cy="37338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" name="Rechthoek 6">
                <a:extLst>
                  <a:ext uri="{FF2B5EF4-FFF2-40B4-BE49-F238E27FC236}">
                    <a16:creationId xmlns:a16="http://schemas.microsoft.com/office/drawing/2014/main" id="{5CAC0A3D-FAB6-431F-AD61-D3585C1A3B2A}"/>
                  </a:ext>
                </a:extLst>
              </p:cNvPr>
              <p:cNvSpPr/>
              <p:nvPr/>
            </p:nvSpPr>
            <p:spPr>
              <a:xfrm>
                <a:off x="2366682" y="3254188"/>
                <a:ext cx="1389530" cy="66338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96722BFA-5B47-4879-9AED-1EB9F65A0593}"/>
                </a:ext>
              </a:extLst>
            </p:cNvPr>
            <p:cNvSpPr/>
            <p:nvPr/>
          </p:nvSpPr>
          <p:spPr>
            <a:xfrm>
              <a:off x="1219200" y="4850758"/>
              <a:ext cx="1497106" cy="1869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4DDF78F0-5F83-9E4A-B87A-D1D2B8CE4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Adoptiecurve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F6377D0C-13D8-4737-9C69-D61BA180087C}"/>
              </a:ext>
            </a:extLst>
          </p:cNvPr>
          <p:cNvSpPr txBox="1"/>
          <p:nvPr/>
        </p:nvSpPr>
        <p:spPr>
          <a:xfrm>
            <a:off x="1313330" y="5476636"/>
            <a:ext cx="30748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Risiconemers</a:t>
            </a:r>
          </a:p>
          <a:p>
            <a:pPr algn="ctr"/>
            <a:r>
              <a:rPr lang="nl-NL" dirty="0"/>
              <a:t>Nieuwe uitdaging</a:t>
            </a:r>
          </a:p>
          <a:p>
            <a:pPr algn="ctr"/>
            <a:r>
              <a:rPr lang="nl-NL" dirty="0"/>
              <a:t>Trendsetters / trendvolgers</a:t>
            </a:r>
          </a:p>
          <a:p>
            <a:pPr algn="ctr"/>
            <a:endParaRPr lang="nl-NL" dirty="0"/>
          </a:p>
        </p:txBody>
      </p:sp>
      <p:pic>
        <p:nvPicPr>
          <p:cNvPr id="16" name="Picture 2" descr="Afbeeldingsresultaat voor adoptiecurve">
            <a:extLst>
              <a:ext uri="{FF2B5EF4-FFF2-40B4-BE49-F238E27FC236}">
                <a16:creationId xmlns:a16="http://schemas.microsoft.com/office/drawing/2014/main" id="{848AE431-2B84-4208-A423-983B61B275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53"/>
          <a:stretch/>
        </p:blipFill>
        <p:spPr bwMode="auto">
          <a:xfrm>
            <a:off x="4374776" y="1376482"/>
            <a:ext cx="6598024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Afbeeldingsresultaat voor adoptiecurve">
            <a:extLst>
              <a:ext uri="{FF2B5EF4-FFF2-40B4-BE49-F238E27FC236}">
                <a16:creationId xmlns:a16="http://schemas.microsoft.com/office/drawing/2014/main" id="{BEAEF69E-CF10-41B7-B55E-0BF62F061E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60" t="42581" r="73437" b="44453"/>
          <a:stretch/>
        </p:blipFill>
        <p:spPr bwMode="auto">
          <a:xfrm>
            <a:off x="2850777" y="4850758"/>
            <a:ext cx="1326776" cy="484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Afbeeldingsresultaat voor adoptiecurve">
            <a:extLst>
              <a:ext uri="{FF2B5EF4-FFF2-40B4-BE49-F238E27FC236}">
                <a16:creationId xmlns:a16="http://schemas.microsoft.com/office/drawing/2014/main" id="{4A31633B-EFE3-408C-B0D2-A839B1ED6C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042" r="84651"/>
          <a:stretch/>
        </p:blipFill>
        <p:spPr bwMode="auto">
          <a:xfrm>
            <a:off x="1219200" y="4944233"/>
            <a:ext cx="1497106" cy="29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955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632E07-2AF0-3D4C-854F-F2DA1570F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Innovators &amp; </a:t>
            </a:r>
            <a:r>
              <a:rPr lang="nl-NL" b="1" dirty="0" err="1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</a:t>
            </a:r>
            <a:r>
              <a:rPr lang="nl-NL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adopters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93F33912-709F-294B-90E3-FA18E70169DA}"/>
              </a:ext>
            </a:extLst>
          </p:cNvPr>
          <p:cNvSpPr txBox="1"/>
          <p:nvPr/>
        </p:nvSpPr>
        <p:spPr>
          <a:xfrm>
            <a:off x="838200" y="1805940"/>
            <a:ext cx="10179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Zoek een innovator of </a:t>
            </a:r>
            <a:r>
              <a:rPr lang="nl-NL" dirty="0" err="1"/>
              <a:t>early</a:t>
            </a:r>
            <a:r>
              <a:rPr lang="nl-NL" dirty="0"/>
              <a:t> adopter die de ontwikkelingen kan beamen. Deze heb je nodig voor de podcast.</a:t>
            </a:r>
          </a:p>
        </p:txBody>
      </p:sp>
      <p:pic>
        <p:nvPicPr>
          <p:cNvPr id="2050" name="Picture 2" descr="How to Reach Early Adopters with Sponsored Content | BuySellAds Content  Portal | For Advertisers">
            <a:extLst>
              <a:ext uri="{FF2B5EF4-FFF2-40B4-BE49-F238E27FC236}">
                <a16:creationId xmlns:a16="http://schemas.microsoft.com/office/drawing/2014/main" id="{2A14AA2F-54E1-42C3-A367-E53A144D53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632" y="2569509"/>
            <a:ext cx="6734735" cy="35357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837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l-NL" sz="4400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Opdracht</a:t>
            </a:r>
            <a:endParaRPr lang="nl-NL" sz="4400" dirty="0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690120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Week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3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sp>
        <p:nvSpPr>
          <p:cNvPr id="12" name="Tijdelijke aanduiding voor tekst 2">
            <a:extLst>
              <a:ext uri="{FF2B5EF4-FFF2-40B4-BE49-F238E27FC236}">
                <a16:creationId xmlns:a16="http://schemas.microsoft.com/office/drawing/2014/main" id="{EEE98EE3-D401-45BE-9D47-6E80BEAC2669}"/>
              </a:ext>
            </a:extLst>
          </p:cNvPr>
          <p:cNvSpPr txBox="1">
            <a:spLocks/>
          </p:cNvSpPr>
          <p:nvPr/>
        </p:nvSpPr>
        <p:spPr>
          <a:xfrm>
            <a:off x="2032961" y="1690688"/>
            <a:ext cx="8965006" cy="4419599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nl-NL" b="1" dirty="0"/>
              <a:t>Hoe: </a:t>
            </a:r>
            <a:r>
              <a:rPr lang="nl-NL" i="1" dirty="0"/>
              <a:t>IBS groep</a:t>
            </a:r>
          </a:p>
          <a:p>
            <a:pPr mar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nl-NL" b="1" dirty="0"/>
              <a:t>Hulp</a:t>
            </a:r>
            <a:r>
              <a:rPr lang="nl-NL" dirty="0"/>
              <a:t>: </a:t>
            </a:r>
            <a:r>
              <a:rPr lang="nl-NL" sz="2900" i="1" dirty="0"/>
              <a:t>Deze PowerPoint, het stappenplan aan het eind </a:t>
            </a:r>
            <a:r>
              <a:rPr lang="nl-NL" sz="2900" i="1" dirty="0" err="1"/>
              <a:t>vd</a:t>
            </a:r>
            <a:r>
              <a:rPr lang="nl-NL" sz="2900" i="1" dirty="0"/>
              <a:t> PowerPoint.</a:t>
            </a:r>
          </a:p>
          <a:p>
            <a:pPr mar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nl-NL" b="1" dirty="0"/>
              <a:t>Uitkomst: </a:t>
            </a:r>
          </a:p>
          <a:p>
            <a:pPr marL="0">
              <a:spcAft>
                <a:spcPts val="800"/>
              </a:spcAft>
            </a:pPr>
            <a:r>
              <a:rPr lang="nl-NL" i="1" dirty="0"/>
              <a:t>Minimaal 5 ontwikkelingen in jullie branche die inspelen op jullie product/ dienst met onderbouwing. </a:t>
            </a:r>
          </a:p>
          <a:p>
            <a:pPr marL="0">
              <a:spcAft>
                <a:spcPts val="800"/>
              </a:spcAft>
            </a:pPr>
            <a:r>
              <a:rPr lang="nl-NL" i="1" dirty="0"/>
              <a:t>Zoek ook een innovator of </a:t>
            </a:r>
            <a:r>
              <a:rPr lang="nl-NL" i="1" dirty="0" err="1"/>
              <a:t>early</a:t>
            </a:r>
            <a:r>
              <a:rPr lang="nl-NL" i="1" dirty="0"/>
              <a:t> adopter die de ontwikkelingen kan beamen.</a:t>
            </a:r>
          </a:p>
          <a:p>
            <a:pPr mar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nl-NL" b="1" dirty="0"/>
              <a:t>Tijd:</a:t>
            </a:r>
            <a:r>
              <a:rPr lang="nl-NL" dirty="0"/>
              <a:t> </a:t>
            </a:r>
            <a:r>
              <a:rPr lang="nl-NL" i="1" dirty="0"/>
              <a:t>120 minuten</a:t>
            </a:r>
          </a:p>
          <a:p>
            <a:pPr mar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nl-NL" b="1" dirty="0"/>
              <a:t>Wat: </a:t>
            </a:r>
            <a:r>
              <a:rPr lang="nl-NL" i="1" dirty="0"/>
              <a:t>Verzamel ontwikkelingen die met jullie dienst/ product te maken hebben. Onderbouw waarom dit een ontwikkeling is d.m.v. betrouwbare bronnen.</a:t>
            </a:r>
          </a:p>
          <a:p>
            <a:pPr>
              <a:spcAft>
                <a:spcPts val="800"/>
              </a:spcAft>
              <a:buFontTx/>
              <a:buChar char="-"/>
            </a:pPr>
            <a:r>
              <a:rPr lang="nl-NL" i="1" dirty="0"/>
              <a:t>Welke thema’s passen bij de dienst/product?</a:t>
            </a:r>
          </a:p>
          <a:p>
            <a:pPr>
              <a:spcAft>
                <a:spcPts val="800"/>
              </a:spcAft>
              <a:buFontTx/>
              <a:buChar char="-"/>
            </a:pPr>
            <a:r>
              <a:rPr lang="nl-NL" i="1" dirty="0"/>
              <a:t>Welke ontwikkelingen zie je binnen deze thema’s?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nl-NL" b="1" dirty="0"/>
              <a:t>Klaar: </a:t>
            </a:r>
            <a:r>
              <a:rPr lang="nl-NL" i="1" dirty="0"/>
              <a:t>Formuleer de missie &amp; visie van je bedrijf</a:t>
            </a:r>
          </a:p>
          <a:p>
            <a:pPr marL="0" indent="0">
              <a:spcAft>
                <a:spcPts val="800"/>
              </a:spcAft>
              <a:buFont typeface="Arial" panose="020B0604020202020204" pitchFamily="34" charset="0"/>
              <a:buNone/>
            </a:pPr>
            <a:endParaRPr lang="nl-NL" dirty="0"/>
          </a:p>
        </p:txBody>
      </p:sp>
      <p:pic>
        <p:nvPicPr>
          <p:cNvPr id="1028" name="Picture 4" descr="Assign - Free interface icons">
            <a:extLst>
              <a:ext uri="{FF2B5EF4-FFF2-40B4-BE49-F238E27FC236}">
                <a16:creationId xmlns:a16="http://schemas.microsoft.com/office/drawing/2014/main" id="{C5421BF4-1F6F-4C1B-9876-2D8C6FC7A1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343" y="1690688"/>
            <a:ext cx="727438" cy="72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489073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s maandag 22 november" id="{C01BAD4C-F3B0-414D-8368-E6A243C9E56B}" vid="{64840008-6871-944C-8C15-74064ED769E6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4FF143-0ABB-4CFF-A5DD-2BA0E6EC9068}">
  <ds:schemaRefs>
    <ds:schemaRef ds:uri="http://purl.org/dc/dcmitype/"/>
    <ds:schemaRef ds:uri="c6f82ce1-f6df-49a5-8b49-cf8409a27aa4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2c4f0c93-2979-4f27-aab2-70de95932352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899890D-19C3-4912-9486-C896FCDCF6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Kantoorthema</Template>
  <TotalTime>292</TotalTime>
  <Words>738</Words>
  <Application>Microsoft Office PowerPoint</Application>
  <PresentationFormat>Breedbeeld</PresentationFormat>
  <Paragraphs>152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20" baseType="lpstr">
      <vt:lpstr>Arial</vt:lpstr>
      <vt:lpstr>Avenir-Heavy</vt:lpstr>
      <vt:lpstr>Avenir-Roman</vt:lpstr>
      <vt:lpstr>Calibri</vt:lpstr>
      <vt:lpstr>Calibri Light</vt:lpstr>
      <vt:lpstr>Symbol</vt:lpstr>
      <vt:lpstr>Wingdings</vt:lpstr>
      <vt:lpstr>Kantoorthema</vt:lpstr>
      <vt:lpstr>PowerPoint-presentatie</vt:lpstr>
      <vt:lpstr>PowerPoint-presentatie</vt:lpstr>
      <vt:lpstr>IBS Toetsing</vt:lpstr>
      <vt:lpstr>IBS Toetsing</vt:lpstr>
      <vt:lpstr>Ontwikkelingen</vt:lpstr>
      <vt:lpstr>Waarom zijn ontwikkelingen belangrijk?</vt:lpstr>
      <vt:lpstr>Adoptiecurve</vt:lpstr>
      <vt:lpstr>Innovators &amp; Early adopters</vt:lpstr>
      <vt:lpstr>PowerPoint-presentatie</vt:lpstr>
      <vt:lpstr>Stappenplan</vt:lpstr>
      <vt:lpstr>Afsluiten richting Feedback Friends </vt:lpstr>
      <vt:lpstr>Betrouwbare bronnen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Mil,Romy R.A.G. van</dc:creator>
  <cp:lastModifiedBy>Thomas Noordeloos</cp:lastModifiedBy>
  <cp:revision>2</cp:revision>
  <dcterms:created xsi:type="dcterms:W3CDTF">2021-11-22T14:37:21Z</dcterms:created>
  <dcterms:modified xsi:type="dcterms:W3CDTF">2021-11-26T07:57:45Z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</Properties>
</file>